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16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325C-C492-48E1-9051-3A427FBB379A}" type="datetimeFigureOut">
              <a:rPr lang="de-DE" smtClean="0"/>
              <a:pPr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1423-AF15-4C6B-9802-6D8BCEAA995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54748" y="1071546"/>
          <a:ext cx="9596504" cy="528989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99126"/>
                <a:gridCol w="7197378"/>
              </a:tblGrid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2139" y="142853"/>
            <a:ext cx="43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Mein </a:t>
            </a:r>
            <a:r>
              <a:rPr lang="de-DE" sz="2400" b="1" dirty="0" err="1" smtClean="0"/>
              <a:t>KomFlex</a:t>
            </a:r>
            <a:r>
              <a:rPr lang="de-DE" sz="2400" dirty="0" smtClean="0"/>
              <a:t>-Jahr 2009/2010</a:t>
            </a:r>
            <a:endParaRPr lang="de-AT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417347" y="214290"/>
            <a:ext cx="417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Name: ………………………………………………...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32139" y="642918"/>
            <a:ext cx="536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Rückblick für den Zeitraum von ……………….….. bis ………………..…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54748" y="1071546"/>
          <a:ext cx="9596504" cy="565565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99126"/>
                <a:gridCol w="7197378"/>
              </a:tblGrid>
              <a:tr h="35371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Beobachtungen</a:t>
                      </a:r>
                      <a:endParaRPr lang="de-AT" dirty="0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r>
                        <a:rPr lang="de-DE" dirty="0" smtClean="0"/>
                        <a:t>Erlebnisse</a:t>
                      </a:r>
                      <a:r>
                        <a:rPr lang="de-DE" baseline="0" dirty="0" smtClean="0"/>
                        <a:t> in der Einführungswoche</a:t>
                      </a:r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r>
                        <a:rPr lang="de-DE" dirty="0" smtClean="0"/>
                        <a:t>Erreichtes bei Gudrun</a:t>
                      </a:r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Erreichtes bei Hanna</a:t>
                      </a:r>
                      <a:endParaRPr lang="de-AT" dirty="0" smtClean="0"/>
                    </a:p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Erreichtes bei Pit</a:t>
                      </a:r>
                      <a:endParaRPr lang="de-AT" dirty="0" smtClean="0"/>
                    </a:p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Erreichtes bei </a:t>
                      </a:r>
                      <a:endParaRPr lang="de-AT" dirty="0" smtClean="0"/>
                    </a:p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Erreichtes bei </a:t>
                      </a:r>
                      <a:endParaRPr lang="de-AT" dirty="0" smtClean="0"/>
                    </a:p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Erreichtes bei </a:t>
                      </a:r>
                      <a:endParaRPr lang="de-AT" dirty="0" smtClean="0"/>
                    </a:p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</a:tr>
              <a:tr h="661237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2139" y="142853"/>
            <a:ext cx="43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Mein </a:t>
            </a:r>
            <a:r>
              <a:rPr lang="de-DE" sz="2400" b="1" dirty="0" err="1" smtClean="0"/>
              <a:t>KomFlex</a:t>
            </a:r>
            <a:r>
              <a:rPr lang="de-DE" sz="2400" dirty="0" smtClean="0"/>
              <a:t>-Jahr 2009/2010</a:t>
            </a:r>
            <a:endParaRPr lang="de-AT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417347" y="214290"/>
            <a:ext cx="417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Name: ………………………………………………...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32139" y="642918"/>
            <a:ext cx="4041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Rückblick für ersten 3 Wochen des Schuljahres</a:t>
            </a:r>
            <a:endParaRPr lang="de-AT" sz="1600" dirty="0"/>
          </a:p>
        </p:txBody>
      </p:sp>
      <p:sp>
        <p:nvSpPr>
          <p:cNvPr id="8" name="Rechteck 7"/>
          <p:cNvSpPr/>
          <p:nvPr/>
        </p:nvSpPr>
        <p:spPr>
          <a:xfrm>
            <a:off x="4195228" y="3244334"/>
            <a:ext cx="1515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Erreichtes bei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66654" y="928670"/>
          <a:ext cx="9596503" cy="5715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083608"/>
                <a:gridCol w="1202540"/>
                <a:gridCol w="6310355"/>
              </a:tblGrid>
              <a:tr h="273573">
                <a:tc rowSpan="3">
                  <a:txBody>
                    <a:bodyPr/>
                    <a:lstStyle/>
                    <a:p>
                      <a:r>
                        <a:rPr lang="de-DE" sz="1100" b="0" dirty="0" smtClean="0">
                          <a:solidFill>
                            <a:srgbClr val="002060"/>
                          </a:solidFill>
                        </a:rPr>
                        <a:t>Insgesamt:</a:t>
                      </a:r>
                      <a:endParaRPr lang="de-AT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rgbClr val="002060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rgbClr val="002060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412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0741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/>
                        <a:t>Lernen mit</a:t>
                      </a:r>
                      <a:r>
                        <a:rPr lang="de-DE" sz="1100" baseline="0" dirty="0" smtClean="0"/>
                        <a:t> Gudrun</a:t>
                      </a:r>
                      <a:endParaRPr lang="de-AT" sz="1100" dirty="0" smtClean="0"/>
                    </a:p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Hanna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Karin: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Lukas: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</a:t>
                      </a:r>
                      <a:r>
                        <a:rPr lang="de-DE" sz="1100" dirty="0" err="1" smtClean="0"/>
                        <a:t>Uly</a:t>
                      </a:r>
                      <a:r>
                        <a:rPr lang="de-DE" sz="1100" dirty="0" smtClean="0"/>
                        <a:t>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So geht</a:t>
                      </a:r>
                      <a:r>
                        <a:rPr lang="de-DE" sz="1100" baseline="0" dirty="0" smtClean="0"/>
                        <a:t> es mir jetzt: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2139" y="142853"/>
            <a:ext cx="43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Mein </a:t>
            </a:r>
            <a:r>
              <a:rPr lang="de-DE" sz="2400" b="1" dirty="0" err="1" smtClean="0"/>
              <a:t>KomFlex</a:t>
            </a:r>
            <a:r>
              <a:rPr lang="de-DE" sz="2400" dirty="0" smtClean="0"/>
              <a:t>-Jahr 2009/2010</a:t>
            </a:r>
            <a:endParaRPr lang="de-AT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417347" y="214290"/>
            <a:ext cx="417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Name: ………………………………………………...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38092" y="571480"/>
            <a:ext cx="536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Rückblick für den Zeitraum von ……………….….. bis ………………..…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66654" y="928670"/>
          <a:ext cx="9572692" cy="5723379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357322"/>
                <a:gridCol w="8215370"/>
              </a:tblGrid>
              <a:tr h="273573">
                <a:tc rowSpan="3">
                  <a:txBody>
                    <a:bodyPr/>
                    <a:lstStyle/>
                    <a:p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Einführungswoche:</a:t>
                      </a:r>
                      <a:endParaRPr lang="de-AT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de-DE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habe mich anfangs                                                                                                                                                                                            gefühlt</a:t>
                      </a:r>
                      <a:endParaRPr lang="de-AT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Besonders</a:t>
                      </a:r>
                      <a:r>
                        <a:rPr lang="de-DE" sz="1100" baseline="0" dirty="0" smtClean="0"/>
                        <a:t> hat mir gefallen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412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Nicht so gut war für mich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0741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/>
                        <a:t>Lernen mit</a:t>
                      </a:r>
                      <a:r>
                        <a:rPr lang="de-DE" sz="1100" baseline="0" dirty="0" smtClean="0"/>
                        <a:t> Gudrun</a:t>
                      </a:r>
                      <a:endParaRPr lang="de-AT" sz="1100" dirty="0" smtClean="0"/>
                    </a:p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Es hat mir gefallen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würde mir wünschen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Das habe ich</a:t>
                      </a:r>
                      <a:r>
                        <a:rPr lang="de-DE" sz="1100" baseline="0" dirty="0" smtClean="0"/>
                        <a:t> mir gemerkt: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Hanna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Es hat mir gefallen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würde mir wünschen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Das habe ich</a:t>
                      </a:r>
                      <a:r>
                        <a:rPr lang="de-DE" sz="1100" baseline="0" dirty="0" smtClean="0"/>
                        <a:t> mir gemerkt: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Karin: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Es hat mir gefallen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würde mir wünschen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Das habe ich</a:t>
                      </a:r>
                      <a:r>
                        <a:rPr lang="de-DE" sz="1100" baseline="0" dirty="0" smtClean="0"/>
                        <a:t> mir gemerkt: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Lukas: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Es hat mir gefallen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würde mir wünschen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Das habe ich</a:t>
                      </a:r>
                      <a:r>
                        <a:rPr lang="de-DE" sz="1100" baseline="0" dirty="0" smtClean="0"/>
                        <a:t> mir gemerkt: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Lernen mit </a:t>
                      </a:r>
                      <a:r>
                        <a:rPr lang="de-DE" sz="1100" dirty="0" err="1" smtClean="0"/>
                        <a:t>Uly</a:t>
                      </a:r>
                      <a:r>
                        <a:rPr lang="de-DE" sz="1100" dirty="0" smtClean="0"/>
                        <a:t>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Es hat mir gefallen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würde mir wünschen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Das habe ich</a:t>
                      </a:r>
                      <a:r>
                        <a:rPr lang="de-DE" sz="1100" baseline="0" dirty="0" smtClean="0"/>
                        <a:t> mir gemerkt: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rowSpan="3">
                  <a:txBody>
                    <a:bodyPr/>
                    <a:lstStyle/>
                    <a:p>
                      <a:r>
                        <a:rPr lang="de-DE" sz="1100" dirty="0" smtClean="0"/>
                        <a:t>So geht</a:t>
                      </a:r>
                      <a:r>
                        <a:rPr lang="de-DE" sz="1100" baseline="0" dirty="0" smtClean="0"/>
                        <a:t> es mir jetzt:</a:t>
                      </a:r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habe gemerkt, dass ich gut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 möchte ich</a:t>
                      </a:r>
                      <a:r>
                        <a:rPr lang="de-DE" sz="1100" baseline="0" dirty="0" smtClean="0"/>
                        <a:t> gerne besser werden: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73">
                <a:tc vMerge="1"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Ich finde unsere Klassengemeinschaft</a:t>
                      </a:r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2139" y="142853"/>
            <a:ext cx="43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Mein </a:t>
            </a:r>
            <a:r>
              <a:rPr lang="de-DE" sz="2400" b="1" dirty="0" err="1" smtClean="0"/>
              <a:t>KomFlex</a:t>
            </a:r>
            <a:r>
              <a:rPr lang="de-DE" sz="2400" dirty="0" smtClean="0"/>
              <a:t>-Jahr 2009/2010</a:t>
            </a:r>
            <a:endParaRPr lang="de-AT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417347" y="214290"/>
            <a:ext cx="417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Name:  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38092" y="571480"/>
            <a:ext cx="3140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Rückblick auf die ersten 3 Wochen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66654" y="928670"/>
          <a:ext cx="9501254" cy="5786481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20804"/>
                <a:gridCol w="7980450"/>
              </a:tblGrid>
              <a:tr h="486653"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rgbClr val="002060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rgbClr val="002060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3914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6037"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653"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/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2139" y="142853"/>
            <a:ext cx="43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Das </a:t>
            </a:r>
            <a:r>
              <a:rPr lang="de-DE" sz="2400" b="1" dirty="0" err="1" smtClean="0"/>
              <a:t>KomFlex</a:t>
            </a:r>
            <a:r>
              <a:rPr lang="de-DE" sz="2400" dirty="0" smtClean="0"/>
              <a:t>-Jahr </a:t>
            </a:r>
            <a:r>
              <a:rPr lang="de-DE" sz="2400" dirty="0" smtClean="0"/>
              <a:t>2009/2010</a:t>
            </a:r>
            <a:endParaRPr lang="de-AT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417347" y="214290"/>
            <a:ext cx="417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Name: ………………………………………………...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38092" y="571480"/>
            <a:ext cx="536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Rückblick für den Zeitraum von ……………….….. bis ………………..…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66654" y="928670"/>
          <a:ext cx="9501254" cy="5643603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571768"/>
                <a:gridCol w="6929486"/>
              </a:tblGrid>
              <a:tr h="958108">
                <a:tc>
                  <a:txBody>
                    <a:bodyPr/>
                    <a:lstStyle/>
                    <a:p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Mein Eindruck</a:t>
                      </a:r>
                      <a:r>
                        <a:rPr lang="de-DE" sz="1600" b="0" baseline="0" dirty="0" smtClean="0">
                          <a:solidFill>
                            <a:schemeClr val="tx1"/>
                          </a:solidFill>
                        </a:rPr>
                        <a:t> – Eigenschaften, die auf …. Zutreffen:</a:t>
                      </a:r>
                      <a:endParaRPr lang="de-AT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8108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Engagement und Interesse:</a:t>
                      </a:r>
                      <a:endParaRPr lang="de-AT" sz="16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3027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Platz in der Klassengemeinschaft:</a:t>
                      </a:r>
                      <a:endParaRPr lang="de-AT" sz="16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8144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„Konfliktpotential“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– was sollten wir im Auge behalten:</a:t>
                      </a:r>
                      <a:endParaRPr lang="de-AT" sz="16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0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8108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Fähigkeiten:</a:t>
                      </a:r>
                      <a:endParaRPr lang="de-AT" sz="16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8108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Defizite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und Handicaps:</a:t>
                      </a:r>
                      <a:endParaRPr lang="de-AT" sz="16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AT" sz="11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2139" y="142853"/>
            <a:ext cx="600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Das </a:t>
            </a:r>
            <a:r>
              <a:rPr lang="de-DE" sz="2400" b="1" dirty="0" err="1" smtClean="0"/>
              <a:t>KomFlex</a:t>
            </a:r>
            <a:r>
              <a:rPr lang="de-DE" sz="2400" dirty="0" smtClean="0"/>
              <a:t>-Jahr 2009/2010 von ……………</a:t>
            </a:r>
            <a:endParaRPr lang="de-AT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524504" y="500042"/>
            <a:ext cx="417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Feedback (Lehrer):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238092" y="571480"/>
            <a:ext cx="3037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Rückblick auf die ersten 3 Wochen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A4-Papier (210x297 mm)</PresentationFormat>
  <Paragraphs>68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Folie 1</vt:lpstr>
      <vt:lpstr>Folie 2</vt:lpstr>
      <vt:lpstr>Folie 3</vt:lpstr>
      <vt:lpstr>Folie 4</vt:lpstr>
      <vt:lpstr>Folie 5</vt:lpstr>
      <vt:lpstr>Folie 6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9</cp:revision>
  <dcterms:created xsi:type="dcterms:W3CDTF">2009-10-22T20:36:39Z</dcterms:created>
  <dcterms:modified xsi:type="dcterms:W3CDTF">2009-10-22T21:54:27Z</dcterms:modified>
</cp:coreProperties>
</file>