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46B72-5887-40F8-A5FF-ADD668C9F1B7}" type="datetimeFigureOut">
              <a:rPr lang="de-DE" smtClean="0"/>
              <a:t>01.07.2009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6C4AF-91BB-49DD-ABD8-05A3E22F8A03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9D0D-BEEA-4EC9-A121-578E4C2BBA1C}" type="datetimeFigureOut">
              <a:rPr lang="de-DE" smtClean="0"/>
              <a:t>01.07.2009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FEAB-61EA-4F64-A7FF-A6A648A0231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9D0D-BEEA-4EC9-A121-578E4C2BBA1C}" type="datetimeFigureOut">
              <a:rPr lang="de-DE" smtClean="0"/>
              <a:t>01.07.2009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FEAB-61EA-4F64-A7FF-A6A648A0231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9D0D-BEEA-4EC9-A121-578E4C2BBA1C}" type="datetimeFigureOut">
              <a:rPr lang="de-DE" smtClean="0"/>
              <a:t>01.07.2009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FEAB-61EA-4F64-A7FF-A6A648A0231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9D0D-BEEA-4EC9-A121-578E4C2BBA1C}" type="datetimeFigureOut">
              <a:rPr lang="de-DE" smtClean="0"/>
              <a:t>01.07.2009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FEAB-61EA-4F64-A7FF-A6A648A0231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9D0D-BEEA-4EC9-A121-578E4C2BBA1C}" type="datetimeFigureOut">
              <a:rPr lang="de-DE" smtClean="0"/>
              <a:t>01.07.2009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FEAB-61EA-4F64-A7FF-A6A648A0231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9D0D-BEEA-4EC9-A121-578E4C2BBA1C}" type="datetimeFigureOut">
              <a:rPr lang="de-DE" smtClean="0"/>
              <a:t>01.07.2009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FEAB-61EA-4F64-A7FF-A6A648A0231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9D0D-BEEA-4EC9-A121-578E4C2BBA1C}" type="datetimeFigureOut">
              <a:rPr lang="de-DE" smtClean="0"/>
              <a:t>01.07.2009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FEAB-61EA-4F64-A7FF-A6A648A0231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9D0D-BEEA-4EC9-A121-578E4C2BBA1C}" type="datetimeFigureOut">
              <a:rPr lang="de-DE" smtClean="0"/>
              <a:t>01.07.2009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FEAB-61EA-4F64-A7FF-A6A648A0231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9D0D-BEEA-4EC9-A121-578E4C2BBA1C}" type="datetimeFigureOut">
              <a:rPr lang="de-DE" smtClean="0"/>
              <a:t>01.07.2009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FEAB-61EA-4F64-A7FF-A6A648A0231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9D0D-BEEA-4EC9-A121-578E4C2BBA1C}" type="datetimeFigureOut">
              <a:rPr lang="de-DE" smtClean="0"/>
              <a:t>01.07.2009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FEAB-61EA-4F64-A7FF-A6A648A0231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9D0D-BEEA-4EC9-A121-578E4C2BBA1C}" type="datetimeFigureOut">
              <a:rPr lang="de-DE" smtClean="0"/>
              <a:t>01.07.2009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FEAB-61EA-4F64-A7FF-A6A648A0231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99D0D-BEEA-4EC9-A121-578E4C2BBA1C}" type="datetimeFigureOut">
              <a:rPr lang="de-DE" smtClean="0"/>
              <a:t>01.07.2009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FEAB-61EA-4F64-A7FF-A6A648A02310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417195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Abgerundete rechteckige Legende 9"/>
          <p:cNvSpPr/>
          <p:nvPr/>
        </p:nvSpPr>
        <p:spPr>
          <a:xfrm>
            <a:off x="4143372" y="214290"/>
            <a:ext cx="4786346" cy="2357454"/>
          </a:xfrm>
          <a:prstGeom prst="wedgeRoundRectCallout">
            <a:avLst>
              <a:gd name="adj1" fmla="val -67830"/>
              <a:gd name="adj2" fmla="val 468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>
            <a:off x="4572000" y="285728"/>
            <a:ext cx="4286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 smtClean="0"/>
              <a:t>Kroa</a:t>
            </a:r>
            <a:r>
              <a:rPr lang="de-DE" sz="2400" dirty="0" smtClean="0"/>
              <a:t>!</a:t>
            </a:r>
          </a:p>
          <a:p>
            <a:pPr algn="ctr"/>
            <a:r>
              <a:rPr lang="de-DE" sz="2400" dirty="0" smtClean="0"/>
              <a:t>Mathias schickt mich, Dich</a:t>
            </a:r>
            <a:r>
              <a:rPr lang="de-DE" sz="2400" dirty="0"/>
              <a:t> </a:t>
            </a:r>
            <a:r>
              <a:rPr lang="de-DE" sz="2400" dirty="0" smtClean="0"/>
              <a:t>zum </a:t>
            </a:r>
          </a:p>
          <a:p>
            <a:pPr algn="ctr"/>
            <a:r>
              <a:rPr lang="de-DE" sz="2400" b="1" dirty="0" smtClean="0">
                <a:solidFill>
                  <a:srgbClr val="FFC000"/>
                </a:solidFill>
              </a:rPr>
              <a:t>Piraten – Garten – Sommerfest</a:t>
            </a:r>
          </a:p>
          <a:p>
            <a:pPr algn="ctr"/>
            <a:r>
              <a:rPr lang="de-DE" sz="2400" dirty="0" smtClean="0"/>
              <a:t>einzuladen!</a:t>
            </a:r>
          </a:p>
          <a:p>
            <a:pPr algn="ctr"/>
            <a:r>
              <a:rPr lang="de-DE" sz="2400" dirty="0" smtClean="0"/>
              <a:t>Deine Eltern sind herzlich mit eingeladen.</a:t>
            </a:r>
            <a:endParaRPr lang="de-AT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4214810" y="2714620"/>
            <a:ext cx="46434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Wir haben noch 2 Termine zur Auswahl:</a:t>
            </a:r>
          </a:p>
          <a:p>
            <a:r>
              <a:rPr lang="de-DE" dirty="0" smtClean="0"/>
              <a:t>Samstag, den 8. August 2009 </a:t>
            </a:r>
          </a:p>
          <a:p>
            <a:r>
              <a:rPr lang="de-DE" dirty="0" smtClean="0"/>
              <a:t>Oder</a:t>
            </a:r>
          </a:p>
          <a:p>
            <a:r>
              <a:rPr lang="de-DE" dirty="0" smtClean="0"/>
              <a:t>Samstag, den 15. August 2009</a:t>
            </a:r>
          </a:p>
          <a:p>
            <a:r>
              <a:rPr lang="de-DE" dirty="0" smtClean="0"/>
              <a:t>Von 14:00 Uhr bis 18:00 Uhr</a:t>
            </a:r>
            <a:endParaRPr lang="de-DE" dirty="0"/>
          </a:p>
          <a:p>
            <a:r>
              <a:rPr lang="de-DE" dirty="0" smtClean="0"/>
              <a:t>Bei meiner Omi und meinem Opa im Garten in </a:t>
            </a:r>
            <a:r>
              <a:rPr lang="de-DE" dirty="0" err="1" smtClean="0"/>
              <a:t>Tulbing</a:t>
            </a:r>
            <a:r>
              <a:rPr lang="de-DE" dirty="0" smtClean="0"/>
              <a:t> </a:t>
            </a:r>
            <a:r>
              <a:rPr lang="de-DE" sz="1200" dirty="0" smtClean="0"/>
              <a:t>(Beschreibung folgt).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Bitte gib uns Bescheid, ob es Dir an einem, dem anderen oder an beiden passt, damit wir möglichst alle zusammen kommen können!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14282" y="5857892"/>
            <a:ext cx="8786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Jederzeit unter:	Tel: 0664-6283937 (Wolfgang) oder Email: w.scherer@aon.at</a:t>
            </a:r>
          </a:p>
          <a:p>
            <a:r>
              <a:rPr lang="de-DE" dirty="0"/>
              <a:t>	</a:t>
            </a:r>
            <a:r>
              <a:rPr lang="de-DE" dirty="0" smtClean="0"/>
              <a:t>	Tel: 0664-4927175 (Hanna) oder Email: hanna.scherer-horner@aon.at</a:t>
            </a:r>
            <a:endParaRPr lang="de-A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417195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Abgerundete rechteckige Legende 9"/>
          <p:cNvSpPr/>
          <p:nvPr/>
        </p:nvSpPr>
        <p:spPr>
          <a:xfrm>
            <a:off x="4143372" y="214290"/>
            <a:ext cx="4786346" cy="2357454"/>
          </a:xfrm>
          <a:prstGeom prst="wedgeRoundRectCallout">
            <a:avLst>
              <a:gd name="adj1" fmla="val -67830"/>
              <a:gd name="adj2" fmla="val 468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>
            <a:off x="4572000" y="285728"/>
            <a:ext cx="4286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 smtClean="0"/>
              <a:t>Kroa</a:t>
            </a:r>
            <a:r>
              <a:rPr lang="de-DE" sz="2400" dirty="0" smtClean="0"/>
              <a:t>!</a:t>
            </a:r>
          </a:p>
          <a:p>
            <a:pPr algn="ctr"/>
            <a:r>
              <a:rPr lang="de-DE" sz="2400" dirty="0" smtClean="0"/>
              <a:t>Mathias schickt mich, Dich</a:t>
            </a:r>
            <a:r>
              <a:rPr lang="de-DE" sz="2400" dirty="0"/>
              <a:t> </a:t>
            </a:r>
            <a:r>
              <a:rPr lang="de-DE" sz="2400" dirty="0" smtClean="0"/>
              <a:t>zum </a:t>
            </a:r>
          </a:p>
          <a:p>
            <a:pPr algn="ctr"/>
            <a:r>
              <a:rPr lang="de-DE" sz="2400" b="1" dirty="0" smtClean="0">
                <a:solidFill>
                  <a:srgbClr val="FFC000"/>
                </a:solidFill>
              </a:rPr>
              <a:t>Piraten – Garten – Sommerfest</a:t>
            </a:r>
          </a:p>
          <a:p>
            <a:pPr algn="ctr"/>
            <a:r>
              <a:rPr lang="de-DE" sz="2400" dirty="0" smtClean="0"/>
              <a:t>einzuladen!</a:t>
            </a:r>
          </a:p>
          <a:p>
            <a:pPr algn="ctr"/>
            <a:r>
              <a:rPr lang="de-DE" sz="2400" dirty="0" smtClean="0"/>
              <a:t>Deine Eltern sind herzlich mit eingeladen.</a:t>
            </a:r>
            <a:endParaRPr lang="de-AT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4214810" y="2714620"/>
            <a:ext cx="46434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Wir haben noch 2 Termine zur Auswahl:</a:t>
            </a:r>
          </a:p>
          <a:p>
            <a:r>
              <a:rPr lang="de-DE" dirty="0" smtClean="0"/>
              <a:t>Samstag, den 8. August 2009 </a:t>
            </a:r>
          </a:p>
          <a:p>
            <a:r>
              <a:rPr lang="de-DE" dirty="0" smtClean="0"/>
              <a:t>Oder</a:t>
            </a:r>
          </a:p>
          <a:p>
            <a:r>
              <a:rPr lang="de-DE" dirty="0" smtClean="0"/>
              <a:t>Samstag, den 15. August 2009</a:t>
            </a:r>
          </a:p>
          <a:p>
            <a:r>
              <a:rPr lang="de-DE" dirty="0" smtClean="0"/>
              <a:t>Von 14:00 Uhr bis 18:00 Uhr</a:t>
            </a:r>
            <a:endParaRPr lang="de-DE" dirty="0"/>
          </a:p>
          <a:p>
            <a:r>
              <a:rPr lang="de-DE" dirty="0" smtClean="0"/>
              <a:t>Bei meiner Omi und meinem Opa im Garten in </a:t>
            </a:r>
            <a:r>
              <a:rPr lang="de-DE" dirty="0" err="1" smtClean="0"/>
              <a:t>Tulbing</a:t>
            </a:r>
            <a:r>
              <a:rPr lang="de-DE" dirty="0" smtClean="0"/>
              <a:t> </a:t>
            </a:r>
            <a:r>
              <a:rPr lang="de-DE" sz="1200" dirty="0" smtClean="0"/>
              <a:t>(Beschreibung folgt).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Bitte gib uns Bescheid, ob es Dir an einem, dem anderen oder an beiden passt, damit wir möglichst alle zusammen kommen können!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14282" y="5857892"/>
            <a:ext cx="8786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Jederzeit unter:	Tel: 0664-6283937 (Wolfgang) oder Email: w.scherer@aon.at</a:t>
            </a:r>
          </a:p>
          <a:p>
            <a:r>
              <a:rPr lang="de-DE" dirty="0"/>
              <a:t>	</a:t>
            </a:r>
            <a:r>
              <a:rPr lang="de-DE" dirty="0" smtClean="0"/>
              <a:t>	Tel: 0664-4927175 (Hanna) oder Email: hanna.scherer-horner@aon.at</a:t>
            </a:r>
            <a:endParaRPr lang="de-A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Bildschirmpräsentation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Company>Hannas Zoo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18</cp:revision>
  <dcterms:created xsi:type="dcterms:W3CDTF">2009-07-01T19:02:18Z</dcterms:created>
  <dcterms:modified xsi:type="dcterms:W3CDTF">2009-07-01T21:57:32Z</dcterms:modified>
</cp:coreProperties>
</file>