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E5194-D9D9-4F78-A099-E9E4E1E11538}" type="datetimeFigureOut">
              <a:rPr lang="de-AT" smtClean="0"/>
              <a:t>18.01.2014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C6C9C-80E3-4727-9119-90A4A3E18397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Minecraft</a:t>
            </a:r>
            <a:r>
              <a:rPr lang="de-AT" dirty="0" smtClean="0"/>
              <a:t> Notizen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Mathias Scherer</a:t>
            </a: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Rakete </a:t>
            </a:r>
            <a:r>
              <a:rPr lang="de-AT" dirty="0" err="1" smtClean="0"/>
              <a:t>Craften</a:t>
            </a:r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420888"/>
            <a:ext cx="9036496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1403648" y="4869160"/>
            <a:ext cx="487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Aus: http://minecraft-de.gamepedia.com/Crafting</a:t>
            </a:r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Bildschirmpräsentation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Minecraft Notizen</vt:lpstr>
      <vt:lpstr>Rakete Craften</vt:lpstr>
    </vt:vector>
  </TitlesOfParts>
  <Company>PUCON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Minecraft Notizen</dc:title>
  <dc:creator>Wolfgang Scherer</dc:creator>
  <cp:lastModifiedBy>Wolfgang Scherer</cp:lastModifiedBy>
  <cp:revision>11</cp:revision>
  <dcterms:created xsi:type="dcterms:W3CDTF">2014-01-18T16:07:53Z</dcterms:created>
  <dcterms:modified xsi:type="dcterms:W3CDTF">2014-01-18T17:38:17Z</dcterms:modified>
</cp:coreProperties>
</file>