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82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37C00-4A58-45DD-B3B4-F3990E81709B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7D6B-1588-43DA-B086-586D7B79EB3B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9112" y="1351508"/>
            <a:ext cx="8667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/>
              <a:t>MATHIAS </a:t>
            </a:r>
          </a:p>
          <a:p>
            <a:r>
              <a:rPr lang="de-DE" sz="8800" dirty="0" smtClean="0"/>
              <a:t>UND </a:t>
            </a:r>
          </a:p>
          <a:p>
            <a:r>
              <a:rPr lang="de-DE" sz="8800" dirty="0" smtClean="0"/>
              <a:t>LIEBER FELIX-HASE </a:t>
            </a:r>
            <a:endParaRPr lang="de-AT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A4-Papier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30</cp:revision>
  <dcterms:created xsi:type="dcterms:W3CDTF">2009-10-22T16:34:12Z</dcterms:created>
  <dcterms:modified xsi:type="dcterms:W3CDTF">2009-10-22T21:37:38Z</dcterms:modified>
</cp:coreProperties>
</file>