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67525" cy="9993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2166" y="-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B721-D362-4508-B22E-876E828AAD73}" type="datetimeFigureOut">
              <a:rPr lang="de-AT" smtClean="0"/>
              <a:t>14.05.2013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2244-1833-4EC2-9029-D67712F06A50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81513"/>
            <a:ext cx="6410325" cy="954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348880" y="776536"/>
            <a:ext cx="374441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196752" y="1208584"/>
            <a:ext cx="489654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836712" y="1568624"/>
            <a:ext cx="79208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916832" y="1712640"/>
            <a:ext cx="4176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196752" y="2144688"/>
            <a:ext cx="48245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1916832" y="2648744"/>
            <a:ext cx="4248472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1124744" y="3080792"/>
            <a:ext cx="460851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1916832" y="3656856"/>
            <a:ext cx="338437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1196752" y="4016896"/>
            <a:ext cx="381642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2420888" y="4504699"/>
            <a:ext cx="3888432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1196752" y="4953000"/>
            <a:ext cx="316835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3140968" y="6149732"/>
            <a:ext cx="288032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1196752" y="6465168"/>
            <a:ext cx="48245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3068960" y="6969224"/>
            <a:ext cx="309634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1124744" y="7401272"/>
            <a:ext cx="489654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2852936" y="7977336"/>
            <a:ext cx="302433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1124744" y="8337376"/>
            <a:ext cx="3168352" cy="315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/>
          <p:cNvSpPr/>
          <p:nvPr/>
        </p:nvSpPr>
        <p:spPr>
          <a:xfrm>
            <a:off x="332656" y="9129464"/>
            <a:ext cx="165618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1484784" y="8769424"/>
            <a:ext cx="439248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88639" y="93215"/>
            <a:ext cx="6196285" cy="92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933056" y="0"/>
            <a:ext cx="1008112" cy="632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5157192" y="992560"/>
            <a:ext cx="108012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4437112" y="178464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437112" y="2216696"/>
            <a:ext cx="180020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5301208" y="2576736"/>
            <a:ext cx="93610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4437112" y="358484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4581128" y="3961141"/>
            <a:ext cx="172819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5517232" y="4376936"/>
            <a:ext cx="648072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764704" y="5313040"/>
            <a:ext cx="554461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4" name="Gerade Verbindung 13"/>
          <p:cNvCxnSpPr/>
          <p:nvPr/>
        </p:nvCxnSpPr>
        <p:spPr>
          <a:xfrm>
            <a:off x="620688" y="5745088"/>
            <a:ext cx="58326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260648" y="8841432"/>
            <a:ext cx="201622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4221088" y="8697416"/>
            <a:ext cx="93610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4293096" y="6249144"/>
            <a:ext cx="194421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4293096" y="6537176"/>
            <a:ext cx="201622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4221088" y="6825208"/>
            <a:ext cx="208823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4293096" y="7113240"/>
            <a:ext cx="2016224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4941168" y="7401272"/>
            <a:ext cx="136815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4221088" y="7617296"/>
            <a:ext cx="201622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/>
          <p:cNvSpPr/>
          <p:nvPr/>
        </p:nvSpPr>
        <p:spPr>
          <a:xfrm>
            <a:off x="4149080" y="7905328"/>
            <a:ext cx="216024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4221088" y="8193360"/>
            <a:ext cx="1872208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4293096" y="8436788"/>
            <a:ext cx="1872208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Company>PUCON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3</cp:revision>
  <dcterms:created xsi:type="dcterms:W3CDTF">2013-05-14T17:27:52Z</dcterms:created>
  <dcterms:modified xsi:type="dcterms:W3CDTF">2013-05-14T17:42:24Z</dcterms:modified>
</cp:coreProperties>
</file>