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22" y="-2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8266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45803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2758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0795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01264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4380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09524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99093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0906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95728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67793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A431-475C-4FD0-A8A8-F59F2F415C8A}" type="datetimeFigureOut">
              <a:rPr lang="de-AT" smtClean="0"/>
              <a:pPr/>
              <a:t>09.06.2014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3B37-35ED-4CDD-AB7D-C6729EFE9D5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0509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lum contras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540000">
            <a:off x="-256129" y="-98133"/>
            <a:ext cx="7278273" cy="102365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904" y="2360712"/>
            <a:ext cx="1008112" cy="6266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904" y="3008784"/>
            <a:ext cx="1008112" cy="6689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904" y="3656856"/>
            <a:ext cx="922321" cy="671025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2564904" y="4362611"/>
            <a:ext cx="1456627" cy="662397"/>
            <a:chOff x="2692453" y="4300954"/>
            <a:chExt cx="1456627" cy="662397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92453" y="4300954"/>
              <a:ext cx="792088" cy="658423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6992" y="4304928"/>
              <a:ext cx="792088" cy="658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15499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Folie 1</vt:lpstr>
    </vt:vector>
  </TitlesOfParts>
  <Company>Hannas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Hanna Scherer-Horner</dc:creator>
  <cp:lastModifiedBy>Wolfgang Scherer</cp:lastModifiedBy>
  <cp:revision>8</cp:revision>
  <cp:lastPrinted>2014-06-09T10:51:36Z</cp:lastPrinted>
  <dcterms:created xsi:type="dcterms:W3CDTF">2014-06-09T10:20:41Z</dcterms:created>
  <dcterms:modified xsi:type="dcterms:W3CDTF">2014-06-09T12:13:58Z</dcterms:modified>
</cp:coreProperties>
</file>