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9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C3128-384B-4964-B04F-92D61F1DA270}" type="datetimeFigureOut">
              <a:rPr lang="de-AT" smtClean="0"/>
              <a:t>21.11.2012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E8E5-EE67-4E44-B503-C26EEC9B73D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C3128-384B-4964-B04F-92D61F1DA270}" type="datetimeFigureOut">
              <a:rPr lang="de-AT" smtClean="0"/>
              <a:t>21.11.2012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E8E5-EE67-4E44-B503-C26EEC9B73D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C3128-384B-4964-B04F-92D61F1DA270}" type="datetimeFigureOut">
              <a:rPr lang="de-AT" smtClean="0"/>
              <a:t>21.11.2012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E8E5-EE67-4E44-B503-C26EEC9B73D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C3128-384B-4964-B04F-92D61F1DA270}" type="datetimeFigureOut">
              <a:rPr lang="de-AT" smtClean="0"/>
              <a:t>21.11.2012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E8E5-EE67-4E44-B503-C26EEC9B73D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C3128-384B-4964-B04F-92D61F1DA270}" type="datetimeFigureOut">
              <a:rPr lang="de-AT" smtClean="0"/>
              <a:t>21.11.2012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E8E5-EE67-4E44-B503-C26EEC9B73D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C3128-384B-4964-B04F-92D61F1DA270}" type="datetimeFigureOut">
              <a:rPr lang="de-AT" smtClean="0"/>
              <a:t>21.11.2012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E8E5-EE67-4E44-B503-C26EEC9B73D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C3128-384B-4964-B04F-92D61F1DA270}" type="datetimeFigureOut">
              <a:rPr lang="de-AT" smtClean="0"/>
              <a:t>21.11.2012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E8E5-EE67-4E44-B503-C26EEC9B73D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C3128-384B-4964-B04F-92D61F1DA270}" type="datetimeFigureOut">
              <a:rPr lang="de-AT" smtClean="0"/>
              <a:t>21.11.2012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E8E5-EE67-4E44-B503-C26EEC9B73D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C3128-384B-4964-B04F-92D61F1DA270}" type="datetimeFigureOut">
              <a:rPr lang="de-AT" smtClean="0"/>
              <a:t>21.11.2012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E8E5-EE67-4E44-B503-C26EEC9B73D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C3128-384B-4964-B04F-92D61F1DA270}" type="datetimeFigureOut">
              <a:rPr lang="de-AT" smtClean="0"/>
              <a:t>21.11.2012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E8E5-EE67-4E44-B503-C26EEC9B73D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C3128-384B-4964-B04F-92D61F1DA270}" type="datetimeFigureOut">
              <a:rPr lang="de-AT" smtClean="0"/>
              <a:t>21.11.2012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E8E5-EE67-4E44-B503-C26EEC9B73D6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C3128-384B-4964-B04F-92D61F1DA270}" type="datetimeFigureOut">
              <a:rPr lang="de-AT" smtClean="0"/>
              <a:t>21.11.2012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8E8E5-EE67-4E44-B503-C26EEC9B73D6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pa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32656"/>
            <a:ext cx="7488832" cy="2511552"/>
          </a:xfrm>
          <a:prstGeom prst="rect">
            <a:avLst/>
          </a:prstGeom>
        </p:spPr>
      </p:pic>
      <p:pic>
        <p:nvPicPr>
          <p:cNvPr id="5" name="Grafik 4" descr="pa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611560" y="3068960"/>
            <a:ext cx="7488832" cy="25115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 Scherer</dc:creator>
  <cp:lastModifiedBy>Wolfgang Scherer</cp:lastModifiedBy>
  <cp:revision>70</cp:revision>
  <dcterms:created xsi:type="dcterms:W3CDTF">2012-11-21T18:34:56Z</dcterms:created>
  <dcterms:modified xsi:type="dcterms:W3CDTF">2012-11-22T06:11:25Z</dcterms:modified>
</cp:coreProperties>
</file>