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3" r:id="rId2"/>
    <p:sldId id="258" r:id="rId3"/>
    <p:sldId id="262" r:id="rId4"/>
    <p:sldId id="259" r:id="rId5"/>
    <p:sldId id="256" r:id="rId6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0" d="100"/>
          <a:sy n="110" d="100"/>
        </p:scale>
        <p:origin x="564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FE03-ED12-41B0-8D19-6E8CAB5BFB58}" type="datetimeFigureOut">
              <a:rPr lang="de-AT" smtClean="0"/>
              <a:t>23.06.2024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D059-DADA-48AD-A390-A7327A4174E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0705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FE03-ED12-41B0-8D19-6E8CAB5BFB58}" type="datetimeFigureOut">
              <a:rPr lang="de-AT" smtClean="0"/>
              <a:t>23.06.2024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D059-DADA-48AD-A390-A7327A4174E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23844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FE03-ED12-41B0-8D19-6E8CAB5BFB58}" type="datetimeFigureOut">
              <a:rPr lang="de-AT" smtClean="0"/>
              <a:t>23.06.2024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D059-DADA-48AD-A390-A7327A4174E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02814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FE03-ED12-41B0-8D19-6E8CAB5BFB58}" type="datetimeFigureOut">
              <a:rPr lang="de-AT" smtClean="0"/>
              <a:t>23.06.2024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D059-DADA-48AD-A390-A7327A4174E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2566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FE03-ED12-41B0-8D19-6E8CAB5BFB58}" type="datetimeFigureOut">
              <a:rPr lang="de-AT" smtClean="0"/>
              <a:t>23.06.2024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D059-DADA-48AD-A390-A7327A4174E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74097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FE03-ED12-41B0-8D19-6E8CAB5BFB58}" type="datetimeFigureOut">
              <a:rPr lang="de-AT" smtClean="0"/>
              <a:t>23.06.2024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D059-DADA-48AD-A390-A7327A4174E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89966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FE03-ED12-41B0-8D19-6E8CAB5BFB58}" type="datetimeFigureOut">
              <a:rPr lang="de-AT" smtClean="0"/>
              <a:t>23.06.2024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D059-DADA-48AD-A390-A7327A4174E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37506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FE03-ED12-41B0-8D19-6E8CAB5BFB58}" type="datetimeFigureOut">
              <a:rPr lang="de-AT" smtClean="0"/>
              <a:t>23.06.2024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D059-DADA-48AD-A390-A7327A4174E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0508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FE03-ED12-41B0-8D19-6E8CAB5BFB58}" type="datetimeFigureOut">
              <a:rPr lang="de-AT" smtClean="0"/>
              <a:t>23.06.2024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D059-DADA-48AD-A390-A7327A4174E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84685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FE03-ED12-41B0-8D19-6E8CAB5BFB58}" type="datetimeFigureOut">
              <a:rPr lang="de-AT" smtClean="0"/>
              <a:t>23.06.2024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D059-DADA-48AD-A390-A7327A4174E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21739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FE03-ED12-41B0-8D19-6E8CAB5BFB58}" type="datetimeFigureOut">
              <a:rPr lang="de-AT" smtClean="0"/>
              <a:t>23.06.2024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D059-DADA-48AD-A390-A7327A4174E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82509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1FE03-ED12-41B0-8D19-6E8CAB5BFB58}" type="datetimeFigureOut">
              <a:rPr lang="de-AT" smtClean="0"/>
              <a:t>23.06.2024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5D059-DADA-48AD-A390-A7327A4174E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73579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6B0338C0-2801-442A-ADD3-81B751E55C4E}"/>
              </a:ext>
            </a:extLst>
          </p:cNvPr>
          <p:cNvSpPr/>
          <p:nvPr/>
        </p:nvSpPr>
        <p:spPr>
          <a:xfrm>
            <a:off x="1704336" y="1146713"/>
            <a:ext cx="6487051" cy="455430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944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5690454-3D2F-48CA-A752-65B15D4ED8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001" y="1567801"/>
            <a:ext cx="5400000" cy="3721936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BB598C2D-C32C-468A-A890-5AEFFA208929}"/>
              </a:ext>
            </a:extLst>
          </p:cNvPr>
          <p:cNvSpPr txBox="1"/>
          <p:nvPr/>
        </p:nvSpPr>
        <p:spPr>
          <a:xfrm>
            <a:off x="2288358" y="2107346"/>
            <a:ext cx="2677656" cy="2916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95" b="1" spc="400" dirty="0">
                <a:latin typeface="Courier New" panose="02070309020205020404" pitchFamily="49" charset="0"/>
                <a:cs typeface="Courier New" panose="02070309020205020404" pitchFamily="49" charset="0"/>
              </a:rPr>
              <a:t>WOLFGANG SCHERER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C1B88B9-6479-4930-978E-49C3738450CC}"/>
              </a:ext>
            </a:extLst>
          </p:cNvPr>
          <p:cNvSpPr txBox="1"/>
          <p:nvPr/>
        </p:nvSpPr>
        <p:spPr>
          <a:xfrm>
            <a:off x="2288359" y="2398964"/>
            <a:ext cx="3198311" cy="2916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95" b="1" spc="400" dirty="0">
                <a:latin typeface="Courier New" panose="02070309020205020404" pitchFamily="49" charset="0"/>
                <a:cs typeface="Courier New" panose="02070309020205020404" pitchFamily="49" charset="0"/>
              </a:rPr>
              <a:t>AT062011100033836760</a:t>
            </a: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FEC5BE92-751F-4110-B1AA-FA19E4379931}"/>
              </a:ext>
            </a:extLst>
          </p:cNvPr>
          <p:cNvCxnSpPr>
            <a:cxnSpLocks/>
          </p:cNvCxnSpPr>
          <p:nvPr/>
        </p:nvCxnSpPr>
        <p:spPr>
          <a:xfrm>
            <a:off x="9273000" y="-243000"/>
            <a:ext cx="0" cy="734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36053DE8-5334-4242-9F34-1DEA25BBC18F}"/>
              </a:ext>
            </a:extLst>
          </p:cNvPr>
          <p:cNvCxnSpPr>
            <a:cxnSpLocks/>
          </p:cNvCxnSpPr>
          <p:nvPr/>
        </p:nvCxnSpPr>
        <p:spPr>
          <a:xfrm flipV="1">
            <a:off x="8625000" y="549001"/>
            <a:ext cx="12960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E88D5DA6-A0A4-4493-9F0F-CBDB5D80E520}"/>
              </a:ext>
            </a:extLst>
          </p:cNvPr>
          <p:cNvCxnSpPr>
            <a:cxnSpLocks/>
          </p:cNvCxnSpPr>
          <p:nvPr/>
        </p:nvCxnSpPr>
        <p:spPr>
          <a:xfrm flipV="1">
            <a:off x="8553000" y="3429002"/>
            <a:ext cx="14400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754CD188-52DE-4660-8216-4150AE4BD05B}"/>
              </a:ext>
            </a:extLst>
          </p:cNvPr>
          <p:cNvCxnSpPr/>
          <p:nvPr/>
        </p:nvCxnSpPr>
        <p:spPr>
          <a:xfrm>
            <a:off x="8913020" y="3087688"/>
            <a:ext cx="7524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69E2E896-87B8-44DD-BF07-1862E08915B5}"/>
              </a:ext>
            </a:extLst>
          </p:cNvPr>
          <p:cNvCxnSpPr>
            <a:cxnSpLocks/>
          </p:cNvCxnSpPr>
          <p:nvPr/>
        </p:nvCxnSpPr>
        <p:spPr>
          <a:xfrm>
            <a:off x="8932069" y="906463"/>
            <a:ext cx="6667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6AB125B8-DC0E-43B6-B9BF-CEBEC0F19D9C}"/>
              </a:ext>
            </a:extLst>
          </p:cNvPr>
          <p:cNvCxnSpPr>
            <a:cxnSpLocks/>
          </p:cNvCxnSpPr>
          <p:nvPr/>
        </p:nvCxnSpPr>
        <p:spPr>
          <a:xfrm>
            <a:off x="8625000" y="1269000"/>
            <a:ext cx="129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7160EB3C-618E-4288-A76D-1E729F9315CC}"/>
              </a:ext>
            </a:extLst>
          </p:cNvPr>
          <p:cNvCxnSpPr>
            <a:cxnSpLocks/>
          </p:cNvCxnSpPr>
          <p:nvPr/>
        </p:nvCxnSpPr>
        <p:spPr>
          <a:xfrm>
            <a:off x="8932069" y="1639888"/>
            <a:ext cx="6667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EF7B3DC8-5879-477A-849D-05A2B40178D1}"/>
              </a:ext>
            </a:extLst>
          </p:cNvPr>
          <p:cNvCxnSpPr>
            <a:cxnSpLocks/>
          </p:cNvCxnSpPr>
          <p:nvPr/>
        </p:nvCxnSpPr>
        <p:spPr>
          <a:xfrm>
            <a:off x="8625000" y="1989000"/>
            <a:ext cx="129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9EC559CC-CD53-462A-B74D-94970A02EF9A}"/>
              </a:ext>
            </a:extLst>
          </p:cNvPr>
          <p:cNvCxnSpPr>
            <a:cxnSpLocks/>
          </p:cNvCxnSpPr>
          <p:nvPr/>
        </p:nvCxnSpPr>
        <p:spPr>
          <a:xfrm>
            <a:off x="8913000" y="2354263"/>
            <a:ext cx="7524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CC950DB5-964A-4F71-AB47-A22D943AB283}"/>
              </a:ext>
            </a:extLst>
          </p:cNvPr>
          <p:cNvCxnSpPr>
            <a:cxnSpLocks/>
          </p:cNvCxnSpPr>
          <p:nvPr/>
        </p:nvCxnSpPr>
        <p:spPr>
          <a:xfrm>
            <a:off x="8932069" y="3789000"/>
            <a:ext cx="6667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E40C7B4A-408A-433B-B7FE-911432C26FFC}"/>
              </a:ext>
            </a:extLst>
          </p:cNvPr>
          <p:cNvCxnSpPr>
            <a:cxnSpLocks/>
          </p:cNvCxnSpPr>
          <p:nvPr/>
        </p:nvCxnSpPr>
        <p:spPr>
          <a:xfrm>
            <a:off x="8625000" y="4149000"/>
            <a:ext cx="129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BC8C30A4-DA0D-4610-ABE7-3D9D450D3F16}"/>
              </a:ext>
            </a:extLst>
          </p:cNvPr>
          <p:cNvCxnSpPr>
            <a:cxnSpLocks/>
          </p:cNvCxnSpPr>
          <p:nvPr/>
        </p:nvCxnSpPr>
        <p:spPr>
          <a:xfrm>
            <a:off x="8913001" y="4509000"/>
            <a:ext cx="6858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A2FEC7B0-50EC-46AA-BBEC-19176959F7C1}"/>
              </a:ext>
            </a:extLst>
          </p:cNvPr>
          <p:cNvCxnSpPr>
            <a:cxnSpLocks/>
          </p:cNvCxnSpPr>
          <p:nvPr/>
        </p:nvCxnSpPr>
        <p:spPr>
          <a:xfrm>
            <a:off x="8625000" y="2709000"/>
            <a:ext cx="129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874DA6CD-B1FD-4E3A-95EB-37F9E39CD1EA}"/>
              </a:ext>
            </a:extLst>
          </p:cNvPr>
          <p:cNvCxnSpPr>
            <a:cxnSpLocks/>
          </p:cNvCxnSpPr>
          <p:nvPr/>
        </p:nvCxnSpPr>
        <p:spPr>
          <a:xfrm>
            <a:off x="8625000" y="4869000"/>
            <a:ext cx="129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BE6563C5-725D-48BB-81BA-3193A42CCDE6}"/>
              </a:ext>
            </a:extLst>
          </p:cNvPr>
          <p:cNvCxnSpPr>
            <a:cxnSpLocks/>
          </p:cNvCxnSpPr>
          <p:nvPr/>
        </p:nvCxnSpPr>
        <p:spPr>
          <a:xfrm>
            <a:off x="8913019" y="5229000"/>
            <a:ext cx="6667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95EE70C6-54CC-49E2-A831-F0BFBB39C9AC}"/>
              </a:ext>
            </a:extLst>
          </p:cNvPr>
          <p:cNvCxnSpPr>
            <a:cxnSpLocks/>
          </p:cNvCxnSpPr>
          <p:nvPr/>
        </p:nvCxnSpPr>
        <p:spPr>
          <a:xfrm>
            <a:off x="8625000" y="5589000"/>
            <a:ext cx="129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078698A5-BA2A-42AC-8086-91FAC46B7CD9}"/>
              </a:ext>
            </a:extLst>
          </p:cNvPr>
          <p:cNvCxnSpPr>
            <a:cxnSpLocks/>
          </p:cNvCxnSpPr>
          <p:nvPr/>
        </p:nvCxnSpPr>
        <p:spPr>
          <a:xfrm>
            <a:off x="8913020" y="5926138"/>
            <a:ext cx="6479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E68DE288-120A-4788-988C-3942253701EF}"/>
              </a:ext>
            </a:extLst>
          </p:cNvPr>
          <p:cNvCxnSpPr>
            <a:cxnSpLocks/>
          </p:cNvCxnSpPr>
          <p:nvPr/>
        </p:nvCxnSpPr>
        <p:spPr>
          <a:xfrm>
            <a:off x="8625000" y="6309000"/>
            <a:ext cx="1296000" cy="44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1B38CD53-0081-4E7F-B130-C1DD21D53AA5}"/>
              </a:ext>
            </a:extLst>
          </p:cNvPr>
          <p:cNvCxnSpPr>
            <a:cxnSpLocks/>
          </p:cNvCxnSpPr>
          <p:nvPr/>
        </p:nvCxnSpPr>
        <p:spPr>
          <a:xfrm>
            <a:off x="8932069" y="6640513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r Verbinder 71">
            <a:extLst>
              <a:ext uri="{FF2B5EF4-FFF2-40B4-BE49-F238E27FC236}">
                <a16:creationId xmlns:a16="http://schemas.microsoft.com/office/drawing/2014/main" id="{DB50A7B3-7DB1-4F43-9D98-B9F2560AE7BC}"/>
              </a:ext>
            </a:extLst>
          </p:cNvPr>
          <p:cNvCxnSpPr>
            <a:cxnSpLocks/>
          </p:cNvCxnSpPr>
          <p:nvPr/>
        </p:nvCxnSpPr>
        <p:spPr>
          <a:xfrm>
            <a:off x="8625000" y="7029000"/>
            <a:ext cx="129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r Verbinder 74">
            <a:extLst>
              <a:ext uri="{FF2B5EF4-FFF2-40B4-BE49-F238E27FC236}">
                <a16:creationId xmlns:a16="http://schemas.microsoft.com/office/drawing/2014/main" id="{20807188-5121-46B0-A4E1-280707CE5AAE}"/>
              </a:ext>
            </a:extLst>
          </p:cNvPr>
          <p:cNvCxnSpPr>
            <a:cxnSpLocks/>
          </p:cNvCxnSpPr>
          <p:nvPr/>
        </p:nvCxnSpPr>
        <p:spPr>
          <a:xfrm>
            <a:off x="8939625" y="189000"/>
            <a:ext cx="6667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r Verbinder 75">
            <a:extLst>
              <a:ext uri="{FF2B5EF4-FFF2-40B4-BE49-F238E27FC236}">
                <a16:creationId xmlns:a16="http://schemas.microsoft.com/office/drawing/2014/main" id="{418439B4-A684-4410-8210-FEA9E9F2799B}"/>
              </a:ext>
            </a:extLst>
          </p:cNvPr>
          <p:cNvCxnSpPr>
            <a:cxnSpLocks/>
          </p:cNvCxnSpPr>
          <p:nvPr/>
        </p:nvCxnSpPr>
        <p:spPr>
          <a:xfrm flipV="1">
            <a:off x="8625000" y="-170374"/>
            <a:ext cx="12960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D8B780DA-DE6D-4ABE-BB25-F738F65D12D8}"/>
              </a:ext>
            </a:extLst>
          </p:cNvPr>
          <p:cNvGrpSpPr/>
          <p:nvPr/>
        </p:nvGrpSpPr>
        <p:grpSpPr>
          <a:xfrm>
            <a:off x="-81024" y="-243000"/>
            <a:ext cx="1440000" cy="7344000"/>
            <a:chOff x="311882" y="107837"/>
            <a:chExt cx="1440000" cy="7344000"/>
          </a:xfrm>
        </p:grpSpPr>
        <p:cxnSp>
          <p:nvCxnSpPr>
            <p:cNvPr id="77" name="Gerader Verbinder 76">
              <a:extLst>
                <a:ext uri="{FF2B5EF4-FFF2-40B4-BE49-F238E27FC236}">
                  <a16:creationId xmlns:a16="http://schemas.microsoft.com/office/drawing/2014/main" id="{5315DABE-72B3-4BE2-A9A8-BD5B29D625C1}"/>
                </a:ext>
              </a:extLst>
            </p:cNvPr>
            <p:cNvCxnSpPr>
              <a:cxnSpLocks/>
            </p:cNvCxnSpPr>
            <p:nvPr/>
          </p:nvCxnSpPr>
          <p:spPr>
            <a:xfrm>
              <a:off x="1031882" y="107837"/>
              <a:ext cx="0" cy="7344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r Verbinder 77">
              <a:extLst>
                <a:ext uri="{FF2B5EF4-FFF2-40B4-BE49-F238E27FC236}">
                  <a16:creationId xmlns:a16="http://schemas.microsoft.com/office/drawing/2014/main" id="{5F7E89EA-460A-4171-A95A-B1E61D6EBA2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3882" y="899837"/>
              <a:ext cx="1296000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Gerader Verbinder 78">
              <a:extLst>
                <a:ext uri="{FF2B5EF4-FFF2-40B4-BE49-F238E27FC236}">
                  <a16:creationId xmlns:a16="http://schemas.microsoft.com/office/drawing/2014/main" id="{0A6CC092-67B9-425B-8E96-8B375EF6C66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1882" y="3779838"/>
              <a:ext cx="1440000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Gerader Verbinder 79">
              <a:extLst>
                <a:ext uri="{FF2B5EF4-FFF2-40B4-BE49-F238E27FC236}">
                  <a16:creationId xmlns:a16="http://schemas.microsoft.com/office/drawing/2014/main" id="{0E99542C-DCF4-420D-A965-5BEAF10C79AF}"/>
                </a:ext>
              </a:extLst>
            </p:cNvPr>
            <p:cNvCxnSpPr/>
            <p:nvPr/>
          </p:nvCxnSpPr>
          <p:spPr>
            <a:xfrm>
              <a:off x="671901" y="3438525"/>
              <a:ext cx="75247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Gerader Verbinder 80">
              <a:extLst>
                <a:ext uri="{FF2B5EF4-FFF2-40B4-BE49-F238E27FC236}">
                  <a16:creationId xmlns:a16="http://schemas.microsoft.com/office/drawing/2014/main" id="{09E78690-DC6E-4307-BEDD-F05E9EBCF2A7}"/>
                </a:ext>
              </a:extLst>
            </p:cNvPr>
            <p:cNvCxnSpPr>
              <a:cxnSpLocks/>
            </p:cNvCxnSpPr>
            <p:nvPr/>
          </p:nvCxnSpPr>
          <p:spPr>
            <a:xfrm>
              <a:off x="690951" y="1257300"/>
              <a:ext cx="6667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Gerader Verbinder 81">
              <a:extLst>
                <a:ext uri="{FF2B5EF4-FFF2-40B4-BE49-F238E27FC236}">
                  <a16:creationId xmlns:a16="http://schemas.microsoft.com/office/drawing/2014/main" id="{496B99D9-49F6-4B92-A7EE-E9A1132B5D44}"/>
                </a:ext>
              </a:extLst>
            </p:cNvPr>
            <p:cNvCxnSpPr>
              <a:cxnSpLocks/>
            </p:cNvCxnSpPr>
            <p:nvPr/>
          </p:nvCxnSpPr>
          <p:spPr>
            <a:xfrm>
              <a:off x="383882" y="1619837"/>
              <a:ext cx="129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r Verbinder 82">
              <a:extLst>
                <a:ext uri="{FF2B5EF4-FFF2-40B4-BE49-F238E27FC236}">
                  <a16:creationId xmlns:a16="http://schemas.microsoft.com/office/drawing/2014/main" id="{0A27FB94-7947-4AE7-AE2A-EEF6CE9EB07F}"/>
                </a:ext>
              </a:extLst>
            </p:cNvPr>
            <p:cNvCxnSpPr>
              <a:cxnSpLocks/>
            </p:cNvCxnSpPr>
            <p:nvPr/>
          </p:nvCxnSpPr>
          <p:spPr>
            <a:xfrm>
              <a:off x="690951" y="1990725"/>
              <a:ext cx="6667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Gerader Verbinder 83">
              <a:extLst>
                <a:ext uri="{FF2B5EF4-FFF2-40B4-BE49-F238E27FC236}">
                  <a16:creationId xmlns:a16="http://schemas.microsoft.com/office/drawing/2014/main" id="{7BCCF278-0088-47FC-9784-C0EC90587658}"/>
                </a:ext>
              </a:extLst>
            </p:cNvPr>
            <p:cNvCxnSpPr>
              <a:cxnSpLocks/>
            </p:cNvCxnSpPr>
            <p:nvPr/>
          </p:nvCxnSpPr>
          <p:spPr>
            <a:xfrm>
              <a:off x="383882" y="2339837"/>
              <a:ext cx="129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r Verbinder 84">
              <a:extLst>
                <a:ext uri="{FF2B5EF4-FFF2-40B4-BE49-F238E27FC236}">
                  <a16:creationId xmlns:a16="http://schemas.microsoft.com/office/drawing/2014/main" id="{937D7B9F-2DE8-4F08-8290-8404BB06B34F}"/>
                </a:ext>
              </a:extLst>
            </p:cNvPr>
            <p:cNvCxnSpPr>
              <a:cxnSpLocks/>
            </p:cNvCxnSpPr>
            <p:nvPr/>
          </p:nvCxnSpPr>
          <p:spPr>
            <a:xfrm>
              <a:off x="671882" y="2705100"/>
              <a:ext cx="75249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r Verbinder 85">
              <a:extLst>
                <a:ext uri="{FF2B5EF4-FFF2-40B4-BE49-F238E27FC236}">
                  <a16:creationId xmlns:a16="http://schemas.microsoft.com/office/drawing/2014/main" id="{F497B5FF-9041-462C-906A-9CAB39ED1973}"/>
                </a:ext>
              </a:extLst>
            </p:cNvPr>
            <p:cNvCxnSpPr>
              <a:cxnSpLocks/>
            </p:cNvCxnSpPr>
            <p:nvPr/>
          </p:nvCxnSpPr>
          <p:spPr>
            <a:xfrm>
              <a:off x="690951" y="4139837"/>
              <a:ext cx="6667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Gerader Verbinder 86">
              <a:extLst>
                <a:ext uri="{FF2B5EF4-FFF2-40B4-BE49-F238E27FC236}">
                  <a16:creationId xmlns:a16="http://schemas.microsoft.com/office/drawing/2014/main" id="{1BA78BB3-8D39-41C2-B65B-5923F06435B9}"/>
                </a:ext>
              </a:extLst>
            </p:cNvPr>
            <p:cNvCxnSpPr>
              <a:cxnSpLocks/>
            </p:cNvCxnSpPr>
            <p:nvPr/>
          </p:nvCxnSpPr>
          <p:spPr>
            <a:xfrm>
              <a:off x="383882" y="4499837"/>
              <a:ext cx="129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Gerader Verbinder 87">
              <a:extLst>
                <a:ext uri="{FF2B5EF4-FFF2-40B4-BE49-F238E27FC236}">
                  <a16:creationId xmlns:a16="http://schemas.microsoft.com/office/drawing/2014/main" id="{2F1D20EB-E10A-45F3-81AC-217E19582EED}"/>
                </a:ext>
              </a:extLst>
            </p:cNvPr>
            <p:cNvCxnSpPr>
              <a:cxnSpLocks/>
            </p:cNvCxnSpPr>
            <p:nvPr/>
          </p:nvCxnSpPr>
          <p:spPr>
            <a:xfrm>
              <a:off x="671882" y="4859837"/>
              <a:ext cx="68581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Gerader Verbinder 88">
              <a:extLst>
                <a:ext uri="{FF2B5EF4-FFF2-40B4-BE49-F238E27FC236}">
                  <a16:creationId xmlns:a16="http://schemas.microsoft.com/office/drawing/2014/main" id="{791E6C5D-E04F-4379-BA19-6E297FCFC4CB}"/>
                </a:ext>
              </a:extLst>
            </p:cNvPr>
            <p:cNvCxnSpPr>
              <a:cxnSpLocks/>
            </p:cNvCxnSpPr>
            <p:nvPr/>
          </p:nvCxnSpPr>
          <p:spPr>
            <a:xfrm>
              <a:off x="383882" y="3059837"/>
              <a:ext cx="129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Gerader Verbinder 89">
              <a:extLst>
                <a:ext uri="{FF2B5EF4-FFF2-40B4-BE49-F238E27FC236}">
                  <a16:creationId xmlns:a16="http://schemas.microsoft.com/office/drawing/2014/main" id="{5C268376-154C-4F53-99DF-3178CAA5D1E9}"/>
                </a:ext>
              </a:extLst>
            </p:cNvPr>
            <p:cNvCxnSpPr>
              <a:cxnSpLocks/>
            </p:cNvCxnSpPr>
            <p:nvPr/>
          </p:nvCxnSpPr>
          <p:spPr>
            <a:xfrm>
              <a:off x="383882" y="5219837"/>
              <a:ext cx="129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Gerader Verbinder 90">
              <a:extLst>
                <a:ext uri="{FF2B5EF4-FFF2-40B4-BE49-F238E27FC236}">
                  <a16:creationId xmlns:a16="http://schemas.microsoft.com/office/drawing/2014/main" id="{006C9E01-7692-478F-A50E-834CAC9AEF86}"/>
                </a:ext>
              </a:extLst>
            </p:cNvPr>
            <p:cNvCxnSpPr>
              <a:cxnSpLocks/>
            </p:cNvCxnSpPr>
            <p:nvPr/>
          </p:nvCxnSpPr>
          <p:spPr>
            <a:xfrm>
              <a:off x="671901" y="5579837"/>
              <a:ext cx="6667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Gerader Verbinder 91">
              <a:extLst>
                <a:ext uri="{FF2B5EF4-FFF2-40B4-BE49-F238E27FC236}">
                  <a16:creationId xmlns:a16="http://schemas.microsoft.com/office/drawing/2014/main" id="{C24DEDDF-8703-43BD-B72D-401215B76627}"/>
                </a:ext>
              </a:extLst>
            </p:cNvPr>
            <p:cNvCxnSpPr>
              <a:cxnSpLocks/>
            </p:cNvCxnSpPr>
            <p:nvPr/>
          </p:nvCxnSpPr>
          <p:spPr>
            <a:xfrm>
              <a:off x="383882" y="5939837"/>
              <a:ext cx="129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Gerader Verbinder 92">
              <a:extLst>
                <a:ext uri="{FF2B5EF4-FFF2-40B4-BE49-F238E27FC236}">
                  <a16:creationId xmlns:a16="http://schemas.microsoft.com/office/drawing/2014/main" id="{EA2B07F9-746B-4012-BBF3-E0007E350E8C}"/>
                </a:ext>
              </a:extLst>
            </p:cNvPr>
            <p:cNvCxnSpPr>
              <a:cxnSpLocks/>
            </p:cNvCxnSpPr>
            <p:nvPr/>
          </p:nvCxnSpPr>
          <p:spPr>
            <a:xfrm>
              <a:off x="671901" y="6276975"/>
              <a:ext cx="64798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Gerader Verbinder 93">
              <a:extLst>
                <a:ext uri="{FF2B5EF4-FFF2-40B4-BE49-F238E27FC236}">
                  <a16:creationId xmlns:a16="http://schemas.microsoft.com/office/drawing/2014/main" id="{54BF58BF-B51B-473A-BD17-D830B01DAE81}"/>
                </a:ext>
              </a:extLst>
            </p:cNvPr>
            <p:cNvCxnSpPr>
              <a:cxnSpLocks/>
            </p:cNvCxnSpPr>
            <p:nvPr/>
          </p:nvCxnSpPr>
          <p:spPr>
            <a:xfrm>
              <a:off x="383882" y="6659837"/>
              <a:ext cx="1296000" cy="44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Gerader Verbinder 94">
              <a:extLst>
                <a:ext uri="{FF2B5EF4-FFF2-40B4-BE49-F238E27FC236}">
                  <a16:creationId xmlns:a16="http://schemas.microsoft.com/office/drawing/2014/main" id="{32D179D1-C3D3-4B42-8DA6-0E61D8FA8F3B}"/>
                </a:ext>
              </a:extLst>
            </p:cNvPr>
            <p:cNvCxnSpPr>
              <a:cxnSpLocks/>
            </p:cNvCxnSpPr>
            <p:nvPr/>
          </p:nvCxnSpPr>
          <p:spPr>
            <a:xfrm>
              <a:off x="690951" y="6991350"/>
              <a:ext cx="685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Gerader Verbinder 95">
              <a:extLst>
                <a:ext uri="{FF2B5EF4-FFF2-40B4-BE49-F238E27FC236}">
                  <a16:creationId xmlns:a16="http://schemas.microsoft.com/office/drawing/2014/main" id="{C20F9290-A4DD-4F0B-A0A0-084B10E17A54}"/>
                </a:ext>
              </a:extLst>
            </p:cNvPr>
            <p:cNvCxnSpPr>
              <a:cxnSpLocks/>
            </p:cNvCxnSpPr>
            <p:nvPr/>
          </p:nvCxnSpPr>
          <p:spPr>
            <a:xfrm>
              <a:off x="383882" y="7379837"/>
              <a:ext cx="129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Gerader Verbinder 96">
              <a:extLst>
                <a:ext uri="{FF2B5EF4-FFF2-40B4-BE49-F238E27FC236}">
                  <a16:creationId xmlns:a16="http://schemas.microsoft.com/office/drawing/2014/main" id="{D05CEA9F-5850-42EE-AF42-516A918ED363}"/>
                </a:ext>
              </a:extLst>
            </p:cNvPr>
            <p:cNvCxnSpPr>
              <a:cxnSpLocks/>
            </p:cNvCxnSpPr>
            <p:nvPr/>
          </p:nvCxnSpPr>
          <p:spPr>
            <a:xfrm>
              <a:off x="698507" y="539837"/>
              <a:ext cx="6667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Gerader Verbinder 97">
              <a:extLst>
                <a:ext uri="{FF2B5EF4-FFF2-40B4-BE49-F238E27FC236}">
                  <a16:creationId xmlns:a16="http://schemas.microsoft.com/office/drawing/2014/main" id="{5878B3EC-B748-4477-9E35-2243350A818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3882" y="180463"/>
              <a:ext cx="1296000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Gruppieren 121">
            <a:extLst>
              <a:ext uri="{FF2B5EF4-FFF2-40B4-BE49-F238E27FC236}">
                <a16:creationId xmlns:a16="http://schemas.microsoft.com/office/drawing/2014/main" id="{775C856F-5F1A-4443-830C-A242FAF4F6E5}"/>
              </a:ext>
            </a:extLst>
          </p:cNvPr>
          <p:cNvGrpSpPr/>
          <p:nvPr/>
        </p:nvGrpSpPr>
        <p:grpSpPr>
          <a:xfrm rot="5400000">
            <a:off x="4235988" y="2636375"/>
            <a:ext cx="1440000" cy="7344000"/>
            <a:chOff x="311882" y="107837"/>
            <a:chExt cx="1440000" cy="7344000"/>
          </a:xfrm>
        </p:grpSpPr>
        <p:cxnSp>
          <p:nvCxnSpPr>
            <p:cNvPr id="123" name="Gerader Verbinder 122">
              <a:extLst>
                <a:ext uri="{FF2B5EF4-FFF2-40B4-BE49-F238E27FC236}">
                  <a16:creationId xmlns:a16="http://schemas.microsoft.com/office/drawing/2014/main" id="{91E6AB2E-9EAB-4C8D-BD37-EDBFB67158C2}"/>
                </a:ext>
              </a:extLst>
            </p:cNvPr>
            <p:cNvCxnSpPr>
              <a:cxnSpLocks/>
            </p:cNvCxnSpPr>
            <p:nvPr/>
          </p:nvCxnSpPr>
          <p:spPr>
            <a:xfrm>
              <a:off x="1031882" y="107837"/>
              <a:ext cx="0" cy="7344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Gerader Verbinder 123">
              <a:extLst>
                <a:ext uri="{FF2B5EF4-FFF2-40B4-BE49-F238E27FC236}">
                  <a16:creationId xmlns:a16="http://schemas.microsoft.com/office/drawing/2014/main" id="{9CB48A95-E93D-4349-8B60-2205D5BF966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3882" y="899837"/>
              <a:ext cx="1296000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Gerader Verbinder 124">
              <a:extLst>
                <a:ext uri="{FF2B5EF4-FFF2-40B4-BE49-F238E27FC236}">
                  <a16:creationId xmlns:a16="http://schemas.microsoft.com/office/drawing/2014/main" id="{F4849085-1E6D-4B61-93F6-F2C0FC2460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1882" y="3779838"/>
              <a:ext cx="1440000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Gerader Verbinder 125">
              <a:extLst>
                <a:ext uri="{FF2B5EF4-FFF2-40B4-BE49-F238E27FC236}">
                  <a16:creationId xmlns:a16="http://schemas.microsoft.com/office/drawing/2014/main" id="{DA4EC10D-5135-4FB3-B59F-4A96DC7BBB0F}"/>
                </a:ext>
              </a:extLst>
            </p:cNvPr>
            <p:cNvCxnSpPr/>
            <p:nvPr/>
          </p:nvCxnSpPr>
          <p:spPr>
            <a:xfrm>
              <a:off x="671901" y="3438525"/>
              <a:ext cx="75247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Gerader Verbinder 126">
              <a:extLst>
                <a:ext uri="{FF2B5EF4-FFF2-40B4-BE49-F238E27FC236}">
                  <a16:creationId xmlns:a16="http://schemas.microsoft.com/office/drawing/2014/main" id="{81068F6E-F4E0-452D-9E60-79F25CE88C07}"/>
                </a:ext>
              </a:extLst>
            </p:cNvPr>
            <p:cNvCxnSpPr>
              <a:cxnSpLocks/>
            </p:cNvCxnSpPr>
            <p:nvPr/>
          </p:nvCxnSpPr>
          <p:spPr>
            <a:xfrm>
              <a:off x="690951" y="1257300"/>
              <a:ext cx="6667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Gerader Verbinder 127">
              <a:extLst>
                <a:ext uri="{FF2B5EF4-FFF2-40B4-BE49-F238E27FC236}">
                  <a16:creationId xmlns:a16="http://schemas.microsoft.com/office/drawing/2014/main" id="{AA6BEF86-FC1D-447F-BF80-7BE48FC58FF5}"/>
                </a:ext>
              </a:extLst>
            </p:cNvPr>
            <p:cNvCxnSpPr>
              <a:cxnSpLocks/>
            </p:cNvCxnSpPr>
            <p:nvPr/>
          </p:nvCxnSpPr>
          <p:spPr>
            <a:xfrm>
              <a:off x="383882" y="1619837"/>
              <a:ext cx="129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Gerader Verbinder 128">
              <a:extLst>
                <a:ext uri="{FF2B5EF4-FFF2-40B4-BE49-F238E27FC236}">
                  <a16:creationId xmlns:a16="http://schemas.microsoft.com/office/drawing/2014/main" id="{90E8B1C9-AA90-4893-8EFF-04C17D46C345}"/>
                </a:ext>
              </a:extLst>
            </p:cNvPr>
            <p:cNvCxnSpPr>
              <a:cxnSpLocks/>
            </p:cNvCxnSpPr>
            <p:nvPr/>
          </p:nvCxnSpPr>
          <p:spPr>
            <a:xfrm>
              <a:off x="690951" y="1990725"/>
              <a:ext cx="6667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Gerader Verbinder 129">
              <a:extLst>
                <a:ext uri="{FF2B5EF4-FFF2-40B4-BE49-F238E27FC236}">
                  <a16:creationId xmlns:a16="http://schemas.microsoft.com/office/drawing/2014/main" id="{4EE48ABC-4D17-4CE8-8A77-4C9B0165BBF9}"/>
                </a:ext>
              </a:extLst>
            </p:cNvPr>
            <p:cNvCxnSpPr>
              <a:cxnSpLocks/>
            </p:cNvCxnSpPr>
            <p:nvPr/>
          </p:nvCxnSpPr>
          <p:spPr>
            <a:xfrm>
              <a:off x="383882" y="2339837"/>
              <a:ext cx="129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Gerader Verbinder 130">
              <a:extLst>
                <a:ext uri="{FF2B5EF4-FFF2-40B4-BE49-F238E27FC236}">
                  <a16:creationId xmlns:a16="http://schemas.microsoft.com/office/drawing/2014/main" id="{EA694CA4-4822-4125-917B-A6EAA1613E22}"/>
                </a:ext>
              </a:extLst>
            </p:cNvPr>
            <p:cNvCxnSpPr>
              <a:cxnSpLocks/>
            </p:cNvCxnSpPr>
            <p:nvPr/>
          </p:nvCxnSpPr>
          <p:spPr>
            <a:xfrm>
              <a:off x="671882" y="2705100"/>
              <a:ext cx="75249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Gerader Verbinder 131">
              <a:extLst>
                <a:ext uri="{FF2B5EF4-FFF2-40B4-BE49-F238E27FC236}">
                  <a16:creationId xmlns:a16="http://schemas.microsoft.com/office/drawing/2014/main" id="{AE8C6B38-D5DC-4FD1-96D9-B8455502BED7}"/>
                </a:ext>
              </a:extLst>
            </p:cNvPr>
            <p:cNvCxnSpPr>
              <a:cxnSpLocks/>
            </p:cNvCxnSpPr>
            <p:nvPr/>
          </p:nvCxnSpPr>
          <p:spPr>
            <a:xfrm>
              <a:off x="690951" y="4139837"/>
              <a:ext cx="6667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Gerader Verbinder 132">
              <a:extLst>
                <a:ext uri="{FF2B5EF4-FFF2-40B4-BE49-F238E27FC236}">
                  <a16:creationId xmlns:a16="http://schemas.microsoft.com/office/drawing/2014/main" id="{A74D0677-3C4F-479B-A267-810FD2ACE217}"/>
                </a:ext>
              </a:extLst>
            </p:cNvPr>
            <p:cNvCxnSpPr>
              <a:cxnSpLocks/>
            </p:cNvCxnSpPr>
            <p:nvPr/>
          </p:nvCxnSpPr>
          <p:spPr>
            <a:xfrm>
              <a:off x="383882" y="4499837"/>
              <a:ext cx="129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Gerader Verbinder 133">
              <a:extLst>
                <a:ext uri="{FF2B5EF4-FFF2-40B4-BE49-F238E27FC236}">
                  <a16:creationId xmlns:a16="http://schemas.microsoft.com/office/drawing/2014/main" id="{59EA14C9-CF0F-4A8D-8F7A-726FB2F173EB}"/>
                </a:ext>
              </a:extLst>
            </p:cNvPr>
            <p:cNvCxnSpPr>
              <a:cxnSpLocks/>
            </p:cNvCxnSpPr>
            <p:nvPr/>
          </p:nvCxnSpPr>
          <p:spPr>
            <a:xfrm>
              <a:off x="671882" y="4859837"/>
              <a:ext cx="68581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Gerader Verbinder 134">
              <a:extLst>
                <a:ext uri="{FF2B5EF4-FFF2-40B4-BE49-F238E27FC236}">
                  <a16:creationId xmlns:a16="http://schemas.microsoft.com/office/drawing/2014/main" id="{E95F504D-220B-48B5-8CD3-40C49A4AB64A}"/>
                </a:ext>
              </a:extLst>
            </p:cNvPr>
            <p:cNvCxnSpPr>
              <a:cxnSpLocks/>
            </p:cNvCxnSpPr>
            <p:nvPr/>
          </p:nvCxnSpPr>
          <p:spPr>
            <a:xfrm>
              <a:off x="383882" y="3059837"/>
              <a:ext cx="129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Gerader Verbinder 135">
              <a:extLst>
                <a:ext uri="{FF2B5EF4-FFF2-40B4-BE49-F238E27FC236}">
                  <a16:creationId xmlns:a16="http://schemas.microsoft.com/office/drawing/2014/main" id="{C465FBC8-888C-44E1-9EFF-BB4354201D36}"/>
                </a:ext>
              </a:extLst>
            </p:cNvPr>
            <p:cNvCxnSpPr>
              <a:cxnSpLocks/>
            </p:cNvCxnSpPr>
            <p:nvPr/>
          </p:nvCxnSpPr>
          <p:spPr>
            <a:xfrm>
              <a:off x="383882" y="5219837"/>
              <a:ext cx="129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Gerader Verbinder 136">
              <a:extLst>
                <a:ext uri="{FF2B5EF4-FFF2-40B4-BE49-F238E27FC236}">
                  <a16:creationId xmlns:a16="http://schemas.microsoft.com/office/drawing/2014/main" id="{0CB91E0C-5E59-4D8D-9100-07B5B6E531A6}"/>
                </a:ext>
              </a:extLst>
            </p:cNvPr>
            <p:cNvCxnSpPr>
              <a:cxnSpLocks/>
            </p:cNvCxnSpPr>
            <p:nvPr/>
          </p:nvCxnSpPr>
          <p:spPr>
            <a:xfrm>
              <a:off x="671901" y="5579837"/>
              <a:ext cx="6667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Gerader Verbinder 137">
              <a:extLst>
                <a:ext uri="{FF2B5EF4-FFF2-40B4-BE49-F238E27FC236}">
                  <a16:creationId xmlns:a16="http://schemas.microsoft.com/office/drawing/2014/main" id="{FC3D4C70-F595-428F-B646-0A45E50E5587}"/>
                </a:ext>
              </a:extLst>
            </p:cNvPr>
            <p:cNvCxnSpPr>
              <a:cxnSpLocks/>
            </p:cNvCxnSpPr>
            <p:nvPr/>
          </p:nvCxnSpPr>
          <p:spPr>
            <a:xfrm>
              <a:off x="383882" y="5939837"/>
              <a:ext cx="129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Gerader Verbinder 138">
              <a:extLst>
                <a:ext uri="{FF2B5EF4-FFF2-40B4-BE49-F238E27FC236}">
                  <a16:creationId xmlns:a16="http://schemas.microsoft.com/office/drawing/2014/main" id="{7C6FD896-C111-434C-B723-C9A37D1FEFA2}"/>
                </a:ext>
              </a:extLst>
            </p:cNvPr>
            <p:cNvCxnSpPr>
              <a:cxnSpLocks/>
            </p:cNvCxnSpPr>
            <p:nvPr/>
          </p:nvCxnSpPr>
          <p:spPr>
            <a:xfrm>
              <a:off x="671901" y="6276975"/>
              <a:ext cx="64798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Gerader Verbinder 139">
              <a:extLst>
                <a:ext uri="{FF2B5EF4-FFF2-40B4-BE49-F238E27FC236}">
                  <a16:creationId xmlns:a16="http://schemas.microsoft.com/office/drawing/2014/main" id="{6EC8F9F6-4A75-4768-92EC-A04D3DAC92FC}"/>
                </a:ext>
              </a:extLst>
            </p:cNvPr>
            <p:cNvCxnSpPr>
              <a:cxnSpLocks/>
            </p:cNvCxnSpPr>
            <p:nvPr/>
          </p:nvCxnSpPr>
          <p:spPr>
            <a:xfrm>
              <a:off x="383882" y="6659837"/>
              <a:ext cx="1296000" cy="44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Gerader Verbinder 140">
              <a:extLst>
                <a:ext uri="{FF2B5EF4-FFF2-40B4-BE49-F238E27FC236}">
                  <a16:creationId xmlns:a16="http://schemas.microsoft.com/office/drawing/2014/main" id="{EE0207A6-B02D-4708-BCEC-0DC642C59527}"/>
                </a:ext>
              </a:extLst>
            </p:cNvPr>
            <p:cNvCxnSpPr>
              <a:cxnSpLocks/>
            </p:cNvCxnSpPr>
            <p:nvPr/>
          </p:nvCxnSpPr>
          <p:spPr>
            <a:xfrm>
              <a:off x="690951" y="6991350"/>
              <a:ext cx="685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Gerader Verbinder 141">
              <a:extLst>
                <a:ext uri="{FF2B5EF4-FFF2-40B4-BE49-F238E27FC236}">
                  <a16:creationId xmlns:a16="http://schemas.microsoft.com/office/drawing/2014/main" id="{4E7301CF-9375-417B-BC30-E424AFA907F1}"/>
                </a:ext>
              </a:extLst>
            </p:cNvPr>
            <p:cNvCxnSpPr>
              <a:cxnSpLocks/>
            </p:cNvCxnSpPr>
            <p:nvPr/>
          </p:nvCxnSpPr>
          <p:spPr>
            <a:xfrm>
              <a:off x="383882" y="7379837"/>
              <a:ext cx="129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Gerader Verbinder 142">
              <a:extLst>
                <a:ext uri="{FF2B5EF4-FFF2-40B4-BE49-F238E27FC236}">
                  <a16:creationId xmlns:a16="http://schemas.microsoft.com/office/drawing/2014/main" id="{EF47B1F6-F404-4082-AAD1-35626690EE51}"/>
                </a:ext>
              </a:extLst>
            </p:cNvPr>
            <p:cNvCxnSpPr>
              <a:cxnSpLocks/>
            </p:cNvCxnSpPr>
            <p:nvPr/>
          </p:nvCxnSpPr>
          <p:spPr>
            <a:xfrm>
              <a:off x="698507" y="539837"/>
              <a:ext cx="6667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Gerader Verbinder 143">
              <a:extLst>
                <a:ext uri="{FF2B5EF4-FFF2-40B4-BE49-F238E27FC236}">
                  <a16:creationId xmlns:a16="http://schemas.microsoft.com/office/drawing/2014/main" id="{E45D9115-BBAE-4D59-95C7-39EE681BD2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3882" y="180463"/>
              <a:ext cx="1296000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43054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24A427BE-DA7F-4035-B697-A8D2E560AE89}"/>
              </a:ext>
            </a:extLst>
          </p:cNvPr>
          <p:cNvSpPr/>
          <p:nvPr/>
        </p:nvSpPr>
        <p:spPr>
          <a:xfrm>
            <a:off x="1704336" y="1146713"/>
            <a:ext cx="6487051" cy="455430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944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5690454-3D2F-48CA-A752-65B15D4ED8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819" y="1420160"/>
            <a:ext cx="5828365" cy="4017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492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4DE6B1C-BE8E-45D3-BBD4-226E18B79B0B}"/>
              </a:ext>
            </a:extLst>
          </p:cNvPr>
          <p:cNvSpPr/>
          <p:nvPr/>
        </p:nvSpPr>
        <p:spPr>
          <a:xfrm>
            <a:off x="1704336" y="1146713"/>
            <a:ext cx="6487051" cy="455430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944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5690454-3D2F-48CA-A752-65B15D4ED8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819" y="1420160"/>
            <a:ext cx="5828365" cy="4017185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BB598C2D-C32C-468A-A890-5AEFFA208929}"/>
              </a:ext>
            </a:extLst>
          </p:cNvPr>
          <p:cNvSpPr txBox="1"/>
          <p:nvPr/>
        </p:nvSpPr>
        <p:spPr>
          <a:xfrm>
            <a:off x="2064521" y="2002571"/>
            <a:ext cx="2772041" cy="2916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95" b="1" spc="486" dirty="0">
                <a:latin typeface="Courier New" panose="02070309020205020404" pitchFamily="49" charset="0"/>
                <a:cs typeface="Courier New" panose="02070309020205020404" pitchFamily="49" charset="0"/>
              </a:rPr>
              <a:t>WOLFGANG SCHERER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C1B88B9-6479-4930-978E-49C3738450CC}"/>
              </a:ext>
            </a:extLst>
          </p:cNvPr>
          <p:cNvSpPr txBox="1"/>
          <p:nvPr/>
        </p:nvSpPr>
        <p:spPr>
          <a:xfrm>
            <a:off x="2064524" y="2323838"/>
            <a:ext cx="3418885" cy="2916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95" b="1" spc="486" dirty="0">
                <a:latin typeface="Courier New" panose="02070309020205020404" pitchFamily="49" charset="0"/>
                <a:cs typeface="Courier New" panose="02070309020205020404" pitchFamily="49" charset="0"/>
              </a:rPr>
              <a:t>AT062011100033836760</a:t>
            </a:r>
          </a:p>
        </p:txBody>
      </p:sp>
    </p:spTree>
    <p:extLst>
      <p:ext uri="{BB962C8B-B14F-4D97-AF65-F5344CB8AC3E}">
        <p14:creationId xmlns:p14="http://schemas.microsoft.com/office/powerpoint/2010/main" val="1714035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B1D8D25B-D854-40F5-BF8F-9C23C7D439AF}"/>
              </a:ext>
            </a:extLst>
          </p:cNvPr>
          <p:cNvSpPr/>
          <p:nvPr/>
        </p:nvSpPr>
        <p:spPr>
          <a:xfrm>
            <a:off x="1704336" y="1146713"/>
            <a:ext cx="6487051" cy="455430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944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5690454-3D2F-48CA-A752-65B15D4ED8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819" y="1420160"/>
            <a:ext cx="5828365" cy="4017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537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F80F8F65-7FEC-444A-B2C6-3FA27ECFA15D}"/>
              </a:ext>
            </a:extLst>
          </p:cNvPr>
          <p:cNvSpPr/>
          <p:nvPr/>
        </p:nvSpPr>
        <p:spPr>
          <a:xfrm>
            <a:off x="1704336" y="1146713"/>
            <a:ext cx="6487051" cy="455430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944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5690454-3D2F-48CA-A752-65B15D4ED8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819" y="1420160"/>
            <a:ext cx="5828365" cy="4017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27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</Words>
  <Application>Microsoft Office PowerPoint</Application>
  <PresentationFormat>A4-Papier (210 x 297 mm)</PresentationFormat>
  <Paragraphs>4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Wolfgang Scherer</dc:creator>
  <cp:lastModifiedBy>Wolfgang Scherer</cp:lastModifiedBy>
  <cp:revision>10</cp:revision>
  <cp:lastPrinted>2024-06-23T09:23:37Z</cp:lastPrinted>
  <dcterms:created xsi:type="dcterms:W3CDTF">2024-06-23T08:33:34Z</dcterms:created>
  <dcterms:modified xsi:type="dcterms:W3CDTF">2024-06-23T10:18:31Z</dcterms:modified>
</cp:coreProperties>
</file>