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400675" cy="3600450"/>
  <p:notesSz cx="6858000" cy="9144000"/>
  <p:defaultTextStyle>
    <a:defPPr>
      <a:defRPr lang="de-DE"/>
    </a:defPPr>
    <a:lvl1pPr marL="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0861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61722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92583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23444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154305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185166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216027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2468880" algn="l" defTabSz="61722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232" d="100"/>
          <a:sy n="232" d="100"/>
        </p:scale>
        <p:origin x="-84" y="-204"/>
      </p:cViewPr>
      <p:guideLst>
        <p:guide orient="horz" pos="1134"/>
        <p:guide pos="170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05051" y="1118474"/>
            <a:ext cx="4590574" cy="7717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10101" y="2040256"/>
            <a:ext cx="3780473" cy="9201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086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17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258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516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FF79-F022-4E3A-9CCA-0CA27DF24786}" type="datetimeFigureOut">
              <a:rPr lang="de-DE" smtClean="0"/>
              <a:t>15.10.2009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6A59-B4C5-488C-B11E-C936C5D47F3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FF79-F022-4E3A-9CCA-0CA27DF24786}" type="datetimeFigureOut">
              <a:rPr lang="de-DE" smtClean="0"/>
              <a:t>15.10.2009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6A59-B4C5-488C-B11E-C936C5D47F3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915490" y="144186"/>
            <a:ext cx="1215152" cy="3072051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70034" y="144186"/>
            <a:ext cx="3555445" cy="3072051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FF79-F022-4E3A-9CCA-0CA27DF24786}" type="datetimeFigureOut">
              <a:rPr lang="de-DE" smtClean="0"/>
              <a:t>15.10.2009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6A59-B4C5-488C-B11E-C936C5D47F3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FF79-F022-4E3A-9CCA-0CA27DF24786}" type="datetimeFigureOut">
              <a:rPr lang="de-DE" smtClean="0"/>
              <a:t>15.10.2009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6A59-B4C5-488C-B11E-C936C5D47F3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26616" y="2313624"/>
            <a:ext cx="4590574" cy="715089"/>
          </a:xfrm>
        </p:spPr>
        <p:txBody>
          <a:bodyPr anchor="t"/>
          <a:lstStyle>
            <a:lvl1pPr algn="l">
              <a:defRPr sz="27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26616" y="1526025"/>
            <a:ext cx="4590574" cy="787598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0861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1722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2583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23444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85166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216027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46888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FF79-F022-4E3A-9CCA-0CA27DF24786}" type="datetimeFigureOut">
              <a:rPr lang="de-DE" smtClean="0"/>
              <a:t>15.10.2009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6A59-B4C5-488C-B11E-C936C5D47F3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70034" y="840106"/>
            <a:ext cx="2385299" cy="2376131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745343" y="840106"/>
            <a:ext cx="2385299" cy="2376131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FF79-F022-4E3A-9CCA-0CA27DF24786}" type="datetimeFigureOut">
              <a:rPr lang="de-DE" smtClean="0"/>
              <a:t>15.10.2009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6A59-B4C5-488C-B11E-C936C5D47F3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70034" y="805935"/>
            <a:ext cx="2386236" cy="3358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8610" indent="0">
              <a:buNone/>
              <a:defRPr sz="1400" b="1"/>
            </a:lvl2pPr>
            <a:lvl3pPr marL="617220" indent="0">
              <a:buNone/>
              <a:defRPr sz="1200" b="1"/>
            </a:lvl3pPr>
            <a:lvl4pPr marL="925830" indent="0">
              <a:buNone/>
              <a:defRPr sz="1100" b="1"/>
            </a:lvl4pPr>
            <a:lvl5pPr marL="1234440" indent="0">
              <a:buNone/>
              <a:defRPr sz="1100" b="1"/>
            </a:lvl5pPr>
            <a:lvl6pPr marL="1543050" indent="0">
              <a:buNone/>
              <a:defRPr sz="1100" b="1"/>
            </a:lvl6pPr>
            <a:lvl7pPr marL="1851660" indent="0">
              <a:buNone/>
              <a:defRPr sz="1100" b="1"/>
            </a:lvl7pPr>
            <a:lvl8pPr marL="2160270" indent="0">
              <a:buNone/>
              <a:defRPr sz="1100" b="1"/>
            </a:lvl8pPr>
            <a:lvl9pPr marL="2468880" indent="0">
              <a:buNone/>
              <a:defRPr sz="11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70034" y="1141809"/>
            <a:ext cx="2386236" cy="2074426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2743468" y="805935"/>
            <a:ext cx="2387174" cy="335875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8610" indent="0">
              <a:buNone/>
              <a:defRPr sz="1400" b="1"/>
            </a:lvl2pPr>
            <a:lvl3pPr marL="617220" indent="0">
              <a:buNone/>
              <a:defRPr sz="1200" b="1"/>
            </a:lvl3pPr>
            <a:lvl4pPr marL="925830" indent="0">
              <a:buNone/>
              <a:defRPr sz="1100" b="1"/>
            </a:lvl4pPr>
            <a:lvl5pPr marL="1234440" indent="0">
              <a:buNone/>
              <a:defRPr sz="1100" b="1"/>
            </a:lvl5pPr>
            <a:lvl6pPr marL="1543050" indent="0">
              <a:buNone/>
              <a:defRPr sz="1100" b="1"/>
            </a:lvl6pPr>
            <a:lvl7pPr marL="1851660" indent="0">
              <a:buNone/>
              <a:defRPr sz="1100" b="1"/>
            </a:lvl7pPr>
            <a:lvl8pPr marL="2160270" indent="0">
              <a:buNone/>
              <a:defRPr sz="1100" b="1"/>
            </a:lvl8pPr>
            <a:lvl9pPr marL="2468880" indent="0">
              <a:buNone/>
              <a:defRPr sz="11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2743468" y="1141809"/>
            <a:ext cx="2387174" cy="2074426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FF79-F022-4E3A-9CCA-0CA27DF24786}" type="datetimeFigureOut">
              <a:rPr lang="de-DE" smtClean="0"/>
              <a:t>15.10.2009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6A59-B4C5-488C-B11E-C936C5D47F3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FF79-F022-4E3A-9CCA-0CA27DF24786}" type="datetimeFigureOut">
              <a:rPr lang="de-DE" smtClean="0"/>
              <a:t>15.10.2009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6A59-B4C5-488C-B11E-C936C5D47F3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FF79-F022-4E3A-9CCA-0CA27DF24786}" type="datetimeFigureOut">
              <a:rPr lang="de-DE" smtClean="0"/>
              <a:t>15.10.2009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6A59-B4C5-488C-B11E-C936C5D47F3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0034" y="143351"/>
            <a:ext cx="1776785" cy="610076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111515" y="143352"/>
            <a:ext cx="3019127" cy="3072884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70034" y="753428"/>
            <a:ext cx="1776785" cy="2462808"/>
          </a:xfrm>
        </p:spPr>
        <p:txBody>
          <a:bodyPr/>
          <a:lstStyle>
            <a:lvl1pPr marL="0" indent="0">
              <a:buNone/>
              <a:defRPr sz="900"/>
            </a:lvl1pPr>
            <a:lvl2pPr marL="308610" indent="0">
              <a:buNone/>
              <a:defRPr sz="800"/>
            </a:lvl2pPr>
            <a:lvl3pPr marL="617220" indent="0">
              <a:buNone/>
              <a:defRPr sz="700"/>
            </a:lvl3pPr>
            <a:lvl4pPr marL="925830" indent="0">
              <a:buNone/>
              <a:defRPr sz="600"/>
            </a:lvl4pPr>
            <a:lvl5pPr marL="1234440" indent="0">
              <a:buNone/>
              <a:defRPr sz="600"/>
            </a:lvl5pPr>
            <a:lvl6pPr marL="1543050" indent="0">
              <a:buNone/>
              <a:defRPr sz="600"/>
            </a:lvl6pPr>
            <a:lvl7pPr marL="1851660" indent="0">
              <a:buNone/>
              <a:defRPr sz="600"/>
            </a:lvl7pPr>
            <a:lvl8pPr marL="2160270" indent="0">
              <a:buNone/>
              <a:defRPr sz="600"/>
            </a:lvl8pPr>
            <a:lvl9pPr marL="2468880" indent="0">
              <a:buNone/>
              <a:defRPr sz="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FF79-F022-4E3A-9CCA-0CA27DF24786}" type="datetimeFigureOut">
              <a:rPr lang="de-DE" smtClean="0"/>
              <a:t>15.10.2009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6A59-B4C5-488C-B11E-C936C5D47F3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58570" y="2520316"/>
            <a:ext cx="3240405" cy="297537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058570" y="321707"/>
            <a:ext cx="3240405" cy="2160270"/>
          </a:xfrm>
        </p:spPr>
        <p:txBody>
          <a:bodyPr/>
          <a:lstStyle>
            <a:lvl1pPr marL="0" indent="0">
              <a:buNone/>
              <a:defRPr sz="2200"/>
            </a:lvl1pPr>
            <a:lvl2pPr marL="308610" indent="0">
              <a:buNone/>
              <a:defRPr sz="1900"/>
            </a:lvl2pPr>
            <a:lvl3pPr marL="617220" indent="0">
              <a:buNone/>
              <a:defRPr sz="1600"/>
            </a:lvl3pPr>
            <a:lvl4pPr marL="925830" indent="0">
              <a:buNone/>
              <a:defRPr sz="1400"/>
            </a:lvl4pPr>
            <a:lvl5pPr marL="1234440" indent="0">
              <a:buNone/>
              <a:defRPr sz="1400"/>
            </a:lvl5pPr>
            <a:lvl6pPr marL="1543050" indent="0">
              <a:buNone/>
              <a:defRPr sz="1400"/>
            </a:lvl6pPr>
            <a:lvl7pPr marL="1851660" indent="0">
              <a:buNone/>
              <a:defRPr sz="1400"/>
            </a:lvl7pPr>
            <a:lvl8pPr marL="2160270" indent="0">
              <a:buNone/>
              <a:defRPr sz="1400"/>
            </a:lvl8pPr>
            <a:lvl9pPr marL="2468880" indent="0">
              <a:buNone/>
              <a:defRPr sz="14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58570" y="2817853"/>
            <a:ext cx="3240405" cy="422553"/>
          </a:xfrm>
        </p:spPr>
        <p:txBody>
          <a:bodyPr/>
          <a:lstStyle>
            <a:lvl1pPr marL="0" indent="0">
              <a:buNone/>
              <a:defRPr sz="900"/>
            </a:lvl1pPr>
            <a:lvl2pPr marL="308610" indent="0">
              <a:buNone/>
              <a:defRPr sz="800"/>
            </a:lvl2pPr>
            <a:lvl3pPr marL="617220" indent="0">
              <a:buNone/>
              <a:defRPr sz="700"/>
            </a:lvl3pPr>
            <a:lvl4pPr marL="925830" indent="0">
              <a:buNone/>
              <a:defRPr sz="600"/>
            </a:lvl4pPr>
            <a:lvl5pPr marL="1234440" indent="0">
              <a:buNone/>
              <a:defRPr sz="600"/>
            </a:lvl5pPr>
            <a:lvl6pPr marL="1543050" indent="0">
              <a:buNone/>
              <a:defRPr sz="600"/>
            </a:lvl6pPr>
            <a:lvl7pPr marL="1851660" indent="0">
              <a:buNone/>
              <a:defRPr sz="600"/>
            </a:lvl7pPr>
            <a:lvl8pPr marL="2160270" indent="0">
              <a:buNone/>
              <a:defRPr sz="600"/>
            </a:lvl8pPr>
            <a:lvl9pPr marL="2468880" indent="0">
              <a:buNone/>
              <a:defRPr sz="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8FF79-F022-4E3A-9CCA-0CA27DF24786}" type="datetimeFigureOut">
              <a:rPr lang="de-DE" smtClean="0"/>
              <a:t>15.10.2009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46A59-B4C5-488C-B11E-C936C5D47F37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70034" y="144186"/>
            <a:ext cx="4860608" cy="600075"/>
          </a:xfrm>
          <a:prstGeom prst="rect">
            <a:avLst/>
          </a:prstGeom>
        </p:spPr>
        <p:txBody>
          <a:bodyPr vert="horz" lIns="61722" tIns="30861" rIns="61722" bIns="30861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70034" y="840106"/>
            <a:ext cx="4860608" cy="2376131"/>
          </a:xfrm>
          <a:prstGeom prst="rect">
            <a:avLst/>
          </a:prstGeom>
        </p:spPr>
        <p:txBody>
          <a:bodyPr vert="horz" lIns="61722" tIns="30861" rIns="61722" bIns="30861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270034" y="3337085"/>
            <a:ext cx="1260158" cy="191691"/>
          </a:xfrm>
          <a:prstGeom prst="rect">
            <a:avLst/>
          </a:prstGeom>
        </p:spPr>
        <p:txBody>
          <a:bodyPr vert="horz" lIns="61722" tIns="30861" rIns="61722" bIns="30861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8FF79-F022-4E3A-9CCA-0CA27DF24786}" type="datetimeFigureOut">
              <a:rPr lang="de-DE" smtClean="0"/>
              <a:t>15.10.2009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45231" y="3337085"/>
            <a:ext cx="1710214" cy="191691"/>
          </a:xfrm>
          <a:prstGeom prst="rect">
            <a:avLst/>
          </a:prstGeom>
        </p:spPr>
        <p:txBody>
          <a:bodyPr vert="horz" lIns="61722" tIns="30861" rIns="61722" bIns="30861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3870484" y="3337085"/>
            <a:ext cx="1260158" cy="191691"/>
          </a:xfrm>
          <a:prstGeom prst="rect">
            <a:avLst/>
          </a:prstGeom>
        </p:spPr>
        <p:txBody>
          <a:bodyPr vert="horz" lIns="61722" tIns="30861" rIns="61722" bIns="30861" rtlCol="0" anchor="ctr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46A59-B4C5-488C-B11E-C936C5D47F37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1722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1458" indent="-231458" algn="l" defTabSz="61722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01491" indent="-192881" algn="l" defTabSz="617220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771525" indent="-154305" algn="l" defTabSz="61722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80135" indent="-154305" algn="l" defTabSz="617220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88745" indent="-154305" algn="l" defTabSz="61722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97355" indent="-154305" algn="l" defTabSz="61722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05965" indent="-154305" algn="l" defTabSz="61722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14575" indent="-154305" algn="l" defTabSz="61722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23185" indent="-154305" algn="l" defTabSz="617220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861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1722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2583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3444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4305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5166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6027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algn="l" defTabSz="61722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42883" y="514341"/>
            <a:ext cx="150019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u="sng" dirty="0" smtClean="0"/>
              <a:t>Empfänger:</a:t>
            </a:r>
            <a:endParaRPr lang="de-AT" u="sng" dirty="0" smtClean="0"/>
          </a:p>
          <a:p>
            <a:r>
              <a:rPr lang="de-AT" dirty="0" smtClean="0"/>
              <a:t>Dretschler.com </a:t>
            </a:r>
            <a:r>
              <a:rPr lang="de-AT" dirty="0" err="1"/>
              <a:t>sarl</a:t>
            </a:r>
            <a:r>
              <a:rPr lang="de-AT" dirty="0"/>
              <a:t/>
            </a:r>
            <a:br>
              <a:rPr lang="de-AT" dirty="0"/>
            </a:br>
            <a:r>
              <a:rPr lang="de-AT" dirty="0"/>
              <a:t>1, </a:t>
            </a:r>
            <a:r>
              <a:rPr lang="de-AT" dirty="0" err="1"/>
              <a:t>rue</a:t>
            </a:r>
            <a:r>
              <a:rPr lang="de-AT" dirty="0"/>
              <a:t> de </a:t>
            </a:r>
            <a:r>
              <a:rPr lang="de-AT" dirty="0" err="1"/>
              <a:t>l`Etang</a:t>
            </a:r>
            <a:r>
              <a:rPr lang="de-AT" dirty="0"/>
              <a:t/>
            </a:r>
            <a:br>
              <a:rPr lang="de-AT" dirty="0"/>
            </a:br>
            <a:r>
              <a:rPr lang="de-AT" dirty="0"/>
              <a:t>Z.A.E. </a:t>
            </a:r>
            <a:r>
              <a:rPr lang="de-AT" dirty="0" err="1"/>
              <a:t>Weiergewan</a:t>
            </a:r>
            <a:r>
              <a:rPr lang="de-AT" dirty="0"/>
              <a:t/>
            </a:r>
            <a:br>
              <a:rPr lang="de-AT" dirty="0"/>
            </a:br>
            <a:r>
              <a:rPr lang="de-AT" dirty="0"/>
              <a:t>L-5326 </a:t>
            </a:r>
            <a:r>
              <a:rPr lang="de-AT" dirty="0" err="1"/>
              <a:t>Contern</a:t>
            </a:r>
            <a:r>
              <a:rPr lang="de-AT" dirty="0"/>
              <a:t/>
            </a:r>
            <a:br>
              <a:rPr lang="de-AT" dirty="0"/>
            </a:br>
            <a:r>
              <a:rPr lang="de-AT" dirty="0"/>
              <a:t>Luxembourg</a:t>
            </a:r>
            <a:br>
              <a:rPr lang="de-AT" dirty="0"/>
            </a:br>
            <a:endParaRPr lang="de-AT" dirty="0"/>
          </a:p>
        </p:txBody>
      </p:sp>
      <p:sp>
        <p:nvSpPr>
          <p:cNvPr id="5" name="Textfeld 4"/>
          <p:cNvSpPr txBox="1"/>
          <p:nvPr/>
        </p:nvSpPr>
        <p:spPr>
          <a:xfrm>
            <a:off x="2128833" y="514341"/>
            <a:ext cx="1428760" cy="861774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dirty="0" smtClean="0"/>
              <a:t>Absender:</a:t>
            </a:r>
          </a:p>
          <a:p>
            <a:r>
              <a:rPr lang="de-DE" sz="1000" dirty="0" smtClean="0"/>
              <a:t>Wolfgang Scherer</a:t>
            </a:r>
          </a:p>
          <a:p>
            <a:r>
              <a:rPr lang="de-DE" sz="1000" dirty="0" smtClean="0"/>
              <a:t>Wienerstraße 60/11/9</a:t>
            </a:r>
          </a:p>
          <a:p>
            <a:r>
              <a:rPr lang="de-DE" sz="1000" dirty="0" smtClean="0"/>
              <a:t>A-3002 Purkersdorf</a:t>
            </a:r>
          </a:p>
          <a:p>
            <a:r>
              <a:rPr lang="de-DE" sz="1000" dirty="0" smtClean="0"/>
              <a:t>Austria</a:t>
            </a:r>
            <a:endParaRPr lang="de-AT" sz="1000" dirty="0"/>
          </a:p>
        </p:txBody>
      </p:sp>
      <p:cxnSp>
        <p:nvCxnSpPr>
          <p:cNvPr id="7" name="Gerade Verbindung 6"/>
          <p:cNvCxnSpPr/>
          <p:nvPr/>
        </p:nvCxnSpPr>
        <p:spPr>
          <a:xfrm>
            <a:off x="2128833" y="514341"/>
            <a:ext cx="1428760" cy="8572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 flipV="1">
            <a:off x="2128833" y="514341"/>
            <a:ext cx="1428760" cy="857256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842949" y="1943101"/>
            <a:ext cx="2286016" cy="584775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RMA</a:t>
            </a:r>
            <a:r>
              <a:rPr lang="de-AT" sz="3200" dirty="0" smtClean="0"/>
              <a:t>720074</a:t>
            </a:r>
            <a:endParaRPr lang="de-AT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Benutzerdefiniert</PresentationFormat>
  <Paragraphs>8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Company>Hannas Zoo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Wolfgang Scherer</dc:creator>
  <cp:lastModifiedBy>Wolfgang Scherer</cp:lastModifiedBy>
  <cp:revision>43</cp:revision>
  <dcterms:created xsi:type="dcterms:W3CDTF">2009-10-15T10:42:04Z</dcterms:created>
  <dcterms:modified xsi:type="dcterms:W3CDTF">2009-10-15T17:45:17Z</dcterms:modified>
</cp:coreProperties>
</file>