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20" d="100"/>
          <a:sy n="220" d="100"/>
        </p:scale>
        <p:origin x="654" y="820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8C7D6-3574-4BC7-8DE2-4CF8FF4ABB26}" type="datetimeFigureOut">
              <a:rPr lang="de-DE" smtClean="0"/>
              <a:t>09.11.2009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35C08-172F-4193-8A6A-7D5F8C39907F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 rot="16200000" flipH="1">
            <a:off x="892951" y="5417347"/>
            <a:ext cx="357190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rot="5400000" flipH="1" flipV="1">
            <a:off x="892951" y="5417347"/>
            <a:ext cx="357190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142984" y="6024570"/>
            <a:ext cx="1428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Wolfgang</a:t>
            </a:r>
            <a:endParaRPr lang="de-AT" sz="1100" dirty="0"/>
          </a:p>
        </p:txBody>
      </p:sp>
      <p:sp>
        <p:nvSpPr>
          <p:cNvPr id="13" name="Textfeld 12"/>
          <p:cNvSpPr txBox="1"/>
          <p:nvPr/>
        </p:nvSpPr>
        <p:spPr>
          <a:xfrm>
            <a:off x="1142984" y="6238884"/>
            <a:ext cx="1428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Scherer</a:t>
            </a:r>
            <a:endParaRPr lang="de-AT" sz="1100" dirty="0"/>
          </a:p>
        </p:txBody>
      </p:sp>
      <p:sp>
        <p:nvSpPr>
          <p:cNvPr id="14" name="Textfeld 13"/>
          <p:cNvSpPr txBox="1"/>
          <p:nvPr/>
        </p:nvSpPr>
        <p:spPr>
          <a:xfrm>
            <a:off x="1142984" y="6453198"/>
            <a:ext cx="1643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 smtClean="0"/>
              <a:t>Wienerstrasse</a:t>
            </a:r>
            <a:r>
              <a:rPr lang="de-DE" sz="1100" dirty="0" smtClean="0"/>
              <a:t> 60/11/9</a:t>
            </a:r>
            <a:endParaRPr lang="de-AT" sz="1100" dirty="0"/>
          </a:p>
        </p:txBody>
      </p:sp>
      <p:sp>
        <p:nvSpPr>
          <p:cNvPr id="15" name="Textfeld 14"/>
          <p:cNvSpPr txBox="1"/>
          <p:nvPr/>
        </p:nvSpPr>
        <p:spPr>
          <a:xfrm>
            <a:off x="1142984" y="6667512"/>
            <a:ext cx="1428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A-3002 Purkersdorf</a:t>
            </a:r>
            <a:endParaRPr lang="de-AT" sz="1100" dirty="0"/>
          </a:p>
        </p:txBody>
      </p:sp>
      <p:sp>
        <p:nvSpPr>
          <p:cNvPr id="16" name="Textfeld 15"/>
          <p:cNvSpPr txBox="1"/>
          <p:nvPr/>
        </p:nvSpPr>
        <p:spPr>
          <a:xfrm>
            <a:off x="1142984" y="6810388"/>
            <a:ext cx="1428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Österreich</a:t>
            </a:r>
            <a:endParaRPr lang="de-AT" sz="1100" dirty="0"/>
          </a:p>
        </p:txBody>
      </p:sp>
      <p:sp>
        <p:nvSpPr>
          <p:cNvPr id="17" name="Textfeld 16"/>
          <p:cNvSpPr txBox="1"/>
          <p:nvPr/>
        </p:nvSpPr>
        <p:spPr>
          <a:xfrm>
            <a:off x="4143380" y="6024570"/>
            <a:ext cx="1428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912323</a:t>
            </a:r>
            <a:endParaRPr lang="de-AT" sz="1100" dirty="0"/>
          </a:p>
        </p:txBody>
      </p:sp>
      <p:sp>
        <p:nvSpPr>
          <p:cNvPr id="18" name="Textfeld 17"/>
          <p:cNvSpPr txBox="1"/>
          <p:nvPr/>
        </p:nvSpPr>
        <p:spPr>
          <a:xfrm>
            <a:off x="4143380" y="6238884"/>
            <a:ext cx="1428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+43 2231 67934</a:t>
            </a:r>
            <a:endParaRPr lang="de-AT" sz="1100" dirty="0"/>
          </a:p>
        </p:txBody>
      </p:sp>
      <p:sp>
        <p:nvSpPr>
          <p:cNvPr id="20" name="Textfeld 19"/>
          <p:cNvSpPr txBox="1"/>
          <p:nvPr/>
        </p:nvSpPr>
        <p:spPr>
          <a:xfrm>
            <a:off x="4143380" y="6810388"/>
            <a:ext cx="1428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w.scherer@aon.at</a:t>
            </a:r>
            <a:endParaRPr lang="de-AT" sz="1100" dirty="0"/>
          </a:p>
        </p:txBody>
      </p:sp>
      <p:cxnSp>
        <p:nvCxnSpPr>
          <p:cNvPr id="24" name="Gerade Verbindung 23"/>
          <p:cNvCxnSpPr/>
          <p:nvPr/>
        </p:nvCxnSpPr>
        <p:spPr>
          <a:xfrm rot="5400000" flipH="1" flipV="1">
            <a:off x="1964521" y="7560487"/>
            <a:ext cx="357190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rot="16200000" flipV="1">
            <a:off x="2000240" y="7596206"/>
            <a:ext cx="357190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1285860" y="8239148"/>
            <a:ext cx="1428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Wolfgang Scherer</a:t>
            </a:r>
            <a:endParaRPr lang="de-AT" sz="1100" dirty="0"/>
          </a:p>
        </p:txBody>
      </p:sp>
      <p:sp>
        <p:nvSpPr>
          <p:cNvPr id="29" name="Textfeld 28"/>
          <p:cNvSpPr txBox="1"/>
          <p:nvPr/>
        </p:nvSpPr>
        <p:spPr>
          <a:xfrm>
            <a:off x="1071546" y="8453462"/>
            <a:ext cx="1428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5266 2011 1028 6855</a:t>
            </a:r>
            <a:endParaRPr lang="de-AT" sz="1100" dirty="0"/>
          </a:p>
        </p:txBody>
      </p:sp>
      <p:sp>
        <p:nvSpPr>
          <p:cNvPr id="30" name="Textfeld 29"/>
          <p:cNvSpPr txBox="1"/>
          <p:nvPr/>
        </p:nvSpPr>
        <p:spPr>
          <a:xfrm>
            <a:off x="3929066" y="8453462"/>
            <a:ext cx="14287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01/11</a:t>
            </a:r>
            <a:endParaRPr lang="de-AT" sz="1100" dirty="0"/>
          </a:p>
        </p:txBody>
      </p:sp>
      <p:cxnSp>
        <p:nvCxnSpPr>
          <p:cNvPr id="31" name="Gerade Verbindung 30"/>
          <p:cNvCxnSpPr/>
          <p:nvPr/>
        </p:nvCxnSpPr>
        <p:spPr>
          <a:xfrm rot="16200000" flipV="1">
            <a:off x="535761" y="8989247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5400000">
            <a:off x="535761" y="8989247"/>
            <a:ext cx="214314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1071546" y="9167842"/>
            <a:ext cx="1714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Purkersdorf, 10.11.2009</a:t>
            </a:r>
            <a:endParaRPr lang="de-AT" sz="1100" dirty="0"/>
          </a:p>
        </p:txBody>
      </p:sp>
      <p:pic>
        <p:nvPicPr>
          <p:cNvPr id="37" name="Grafik 36" descr="NAM_KURZ.T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9" y="9167843"/>
            <a:ext cx="1214446" cy="2143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A4-Papier (210x297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Hannas Zoo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2</cp:revision>
  <dcterms:created xsi:type="dcterms:W3CDTF">2009-11-09T22:48:57Z</dcterms:created>
  <dcterms:modified xsi:type="dcterms:W3CDTF">2009-11-09T23:04:19Z</dcterms:modified>
</cp:coreProperties>
</file>