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906000" type="A4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2" d="100"/>
          <a:sy n="82" d="100"/>
        </p:scale>
        <p:origin x="-2364" y="-270"/>
      </p:cViewPr>
      <p:guideLst>
        <p:guide orient="horz" pos="312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14350" y="3077282"/>
            <a:ext cx="5829300" cy="2123369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C0D16-51FD-4D98-896B-C9027E4131A0}" type="datetimeFigureOut">
              <a:rPr lang="de-DE" smtClean="0"/>
              <a:t>13.11.2009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470137-CE02-4429-98E4-B345B25DDDA5}" type="slidenum">
              <a:rPr lang="de-AT" smtClean="0"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C0D16-51FD-4D98-896B-C9027E4131A0}" type="datetimeFigureOut">
              <a:rPr lang="de-DE" smtClean="0"/>
              <a:t>13.11.2009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470137-CE02-4429-98E4-B345B25DDDA5}" type="slidenum">
              <a:rPr lang="de-AT" smtClean="0"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4972050" y="396700"/>
            <a:ext cx="1543050" cy="8452203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342900" y="396700"/>
            <a:ext cx="4514850" cy="8452203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C0D16-51FD-4D98-896B-C9027E4131A0}" type="datetimeFigureOut">
              <a:rPr lang="de-DE" smtClean="0"/>
              <a:t>13.11.2009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470137-CE02-4429-98E4-B345B25DDDA5}" type="slidenum">
              <a:rPr lang="de-AT" smtClean="0"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C0D16-51FD-4D98-896B-C9027E4131A0}" type="datetimeFigureOut">
              <a:rPr lang="de-DE" smtClean="0"/>
              <a:t>13.11.2009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470137-CE02-4429-98E4-B345B25DDDA5}" type="slidenum">
              <a:rPr lang="de-AT" smtClean="0"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41735" y="6365523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541735" y="4198586"/>
            <a:ext cx="5829300" cy="21669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C0D16-51FD-4D98-896B-C9027E4131A0}" type="datetimeFigureOut">
              <a:rPr lang="de-DE" smtClean="0"/>
              <a:t>13.11.2009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470137-CE02-4429-98E4-B345B25DDDA5}" type="slidenum">
              <a:rPr lang="de-AT" smtClean="0"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342900" y="2311401"/>
            <a:ext cx="3028950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3486150" y="2311401"/>
            <a:ext cx="3028950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C0D16-51FD-4D98-896B-C9027E4131A0}" type="datetimeFigureOut">
              <a:rPr lang="de-DE" smtClean="0"/>
              <a:t>13.11.2009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470137-CE02-4429-98E4-B345B25DDDA5}" type="slidenum">
              <a:rPr lang="de-AT" smtClean="0"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3483769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3483769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C0D16-51FD-4D98-896B-C9027E4131A0}" type="datetimeFigureOut">
              <a:rPr lang="de-DE" smtClean="0"/>
              <a:t>13.11.2009</a:t>
            </a:fld>
            <a:endParaRPr lang="de-AT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470137-CE02-4429-98E4-B345B25DDDA5}" type="slidenum">
              <a:rPr lang="de-AT" smtClean="0"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C0D16-51FD-4D98-896B-C9027E4131A0}" type="datetimeFigureOut">
              <a:rPr lang="de-DE" smtClean="0"/>
              <a:t>13.11.2009</a:t>
            </a:fld>
            <a:endParaRPr lang="de-AT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470137-CE02-4429-98E4-B345B25DDDA5}" type="slidenum">
              <a:rPr lang="de-AT" smtClean="0"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C0D16-51FD-4D98-896B-C9027E4131A0}" type="datetimeFigureOut">
              <a:rPr lang="de-DE" smtClean="0"/>
              <a:t>13.11.2009</a:t>
            </a:fld>
            <a:endParaRPr lang="de-AT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470137-CE02-4429-98E4-B345B25DDDA5}" type="slidenum">
              <a:rPr lang="de-AT" smtClean="0"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42900" y="394405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681287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342900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C0D16-51FD-4D98-896B-C9027E4131A0}" type="datetimeFigureOut">
              <a:rPr lang="de-DE" smtClean="0"/>
              <a:t>13.11.2009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470137-CE02-4429-98E4-B345B25DDDA5}" type="slidenum">
              <a:rPr lang="de-AT" smtClean="0"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AT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C0D16-51FD-4D98-896B-C9027E4131A0}" type="datetimeFigureOut">
              <a:rPr lang="de-DE" smtClean="0"/>
              <a:t>13.11.2009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470137-CE02-4429-98E4-B345B25DDDA5}" type="slidenum">
              <a:rPr lang="de-AT" smtClean="0"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342900" y="2311401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342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AC0D16-51FD-4D98-896B-C9027E4131A0}" type="datetimeFigureOut">
              <a:rPr lang="de-DE" smtClean="0"/>
              <a:t>13.11.2009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2343150" y="9181395"/>
            <a:ext cx="21717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4914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470137-CE02-4429-98E4-B345B25DDDA5}" type="slidenum">
              <a:rPr lang="de-AT" smtClean="0"/>
              <a:t>‹Nr.›</a:t>
            </a:fld>
            <a:endParaRPr lang="de-A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66" y="2095480"/>
            <a:ext cx="6075363" cy="5827713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</p:pic>
      <p:sp>
        <p:nvSpPr>
          <p:cNvPr id="5" name="Freihandform 4"/>
          <p:cNvSpPr/>
          <p:nvPr/>
        </p:nvSpPr>
        <p:spPr>
          <a:xfrm>
            <a:off x="566057" y="424543"/>
            <a:ext cx="5951396" cy="4035923"/>
          </a:xfrm>
          <a:custGeom>
            <a:avLst/>
            <a:gdLst>
              <a:gd name="connsiteX0" fmla="*/ 315686 w 5951396"/>
              <a:gd name="connsiteY0" fmla="*/ 4016828 h 4035923"/>
              <a:gd name="connsiteX1" fmla="*/ 283029 w 5951396"/>
              <a:gd name="connsiteY1" fmla="*/ 3951514 h 4035923"/>
              <a:gd name="connsiteX2" fmla="*/ 250372 w 5951396"/>
              <a:gd name="connsiteY2" fmla="*/ 3886200 h 4035923"/>
              <a:gd name="connsiteX3" fmla="*/ 239486 w 5951396"/>
              <a:gd name="connsiteY3" fmla="*/ 3831771 h 4035923"/>
              <a:gd name="connsiteX4" fmla="*/ 217714 w 5951396"/>
              <a:gd name="connsiteY4" fmla="*/ 3701143 h 4035923"/>
              <a:gd name="connsiteX5" fmla="*/ 206829 w 5951396"/>
              <a:gd name="connsiteY5" fmla="*/ 3668486 h 4035923"/>
              <a:gd name="connsiteX6" fmla="*/ 174172 w 5951396"/>
              <a:gd name="connsiteY6" fmla="*/ 3559628 h 4035923"/>
              <a:gd name="connsiteX7" fmla="*/ 152400 w 5951396"/>
              <a:gd name="connsiteY7" fmla="*/ 3526971 h 4035923"/>
              <a:gd name="connsiteX8" fmla="*/ 141514 w 5951396"/>
              <a:gd name="connsiteY8" fmla="*/ 3494314 h 4035923"/>
              <a:gd name="connsiteX9" fmla="*/ 119743 w 5951396"/>
              <a:gd name="connsiteY9" fmla="*/ 3450771 h 4035923"/>
              <a:gd name="connsiteX10" fmla="*/ 97972 w 5951396"/>
              <a:gd name="connsiteY10" fmla="*/ 3385457 h 4035923"/>
              <a:gd name="connsiteX11" fmla="*/ 65314 w 5951396"/>
              <a:gd name="connsiteY11" fmla="*/ 3352800 h 4035923"/>
              <a:gd name="connsiteX12" fmla="*/ 54429 w 5951396"/>
              <a:gd name="connsiteY12" fmla="*/ 3298371 h 4035923"/>
              <a:gd name="connsiteX13" fmla="*/ 32657 w 5951396"/>
              <a:gd name="connsiteY13" fmla="*/ 3276600 h 4035923"/>
              <a:gd name="connsiteX14" fmla="*/ 21772 w 5951396"/>
              <a:gd name="connsiteY14" fmla="*/ 3222171 h 4035923"/>
              <a:gd name="connsiteX15" fmla="*/ 0 w 5951396"/>
              <a:gd name="connsiteY15" fmla="*/ 3178628 h 4035923"/>
              <a:gd name="connsiteX16" fmla="*/ 76200 w 5951396"/>
              <a:gd name="connsiteY16" fmla="*/ 2242457 h 4035923"/>
              <a:gd name="connsiteX17" fmla="*/ 108857 w 5951396"/>
              <a:gd name="connsiteY17" fmla="*/ 2122714 h 4035923"/>
              <a:gd name="connsiteX18" fmla="*/ 130629 w 5951396"/>
              <a:gd name="connsiteY18" fmla="*/ 1611086 h 4035923"/>
              <a:gd name="connsiteX19" fmla="*/ 141514 w 5951396"/>
              <a:gd name="connsiteY19" fmla="*/ 1567543 h 4035923"/>
              <a:gd name="connsiteX20" fmla="*/ 185057 w 5951396"/>
              <a:gd name="connsiteY20" fmla="*/ 1447800 h 4035923"/>
              <a:gd name="connsiteX21" fmla="*/ 217714 w 5951396"/>
              <a:gd name="connsiteY21" fmla="*/ 1382486 h 4035923"/>
              <a:gd name="connsiteX22" fmla="*/ 359229 w 5951396"/>
              <a:gd name="connsiteY22" fmla="*/ 1230086 h 4035923"/>
              <a:gd name="connsiteX23" fmla="*/ 391886 w 5951396"/>
              <a:gd name="connsiteY23" fmla="*/ 1164771 h 4035923"/>
              <a:gd name="connsiteX24" fmla="*/ 838200 w 5951396"/>
              <a:gd name="connsiteY24" fmla="*/ 772886 h 4035923"/>
              <a:gd name="connsiteX25" fmla="*/ 914400 w 5951396"/>
              <a:gd name="connsiteY25" fmla="*/ 696686 h 4035923"/>
              <a:gd name="connsiteX26" fmla="*/ 990600 w 5951396"/>
              <a:gd name="connsiteY26" fmla="*/ 631371 h 4035923"/>
              <a:gd name="connsiteX27" fmla="*/ 1055914 w 5951396"/>
              <a:gd name="connsiteY27" fmla="*/ 555171 h 4035923"/>
              <a:gd name="connsiteX28" fmla="*/ 1175657 w 5951396"/>
              <a:gd name="connsiteY28" fmla="*/ 435428 h 4035923"/>
              <a:gd name="connsiteX29" fmla="*/ 1273629 w 5951396"/>
              <a:gd name="connsiteY29" fmla="*/ 337457 h 4035923"/>
              <a:gd name="connsiteX30" fmla="*/ 1349829 w 5951396"/>
              <a:gd name="connsiteY30" fmla="*/ 272143 h 4035923"/>
              <a:gd name="connsiteX31" fmla="*/ 1480457 w 5951396"/>
              <a:gd name="connsiteY31" fmla="*/ 195943 h 4035923"/>
              <a:gd name="connsiteX32" fmla="*/ 1632857 w 5951396"/>
              <a:gd name="connsiteY32" fmla="*/ 152400 h 4035923"/>
              <a:gd name="connsiteX33" fmla="*/ 1774372 w 5951396"/>
              <a:gd name="connsiteY33" fmla="*/ 97971 h 4035923"/>
              <a:gd name="connsiteX34" fmla="*/ 2002972 w 5951396"/>
              <a:gd name="connsiteY34" fmla="*/ 43543 h 4035923"/>
              <a:gd name="connsiteX35" fmla="*/ 2100943 w 5951396"/>
              <a:gd name="connsiteY35" fmla="*/ 21771 h 4035923"/>
              <a:gd name="connsiteX36" fmla="*/ 2286000 w 5951396"/>
              <a:gd name="connsiteY36" fmla="*/ 0 h 4035923"/>
              <a:gd name="connsiteX37" fmla="*/ 2558143 w 5951396"/>
              <a:gd name="connsiteY37" fmla="*/ 10886 h 4035923"/>
              <a:gd name="connsiteX38" fmla="*/ 2819400 w 5951396"/>
              <a:gd name="connsiteY38" fmla="*/ 65314 h 4035923"/>
              <a:gd name="connsiteX39" fmla="*/ 2928257 w 5951396"/>
              <a:gd name="connsiteY39" fmla="*/ 97971 h 4035923"/>
              <a:gd name="connsiteX40" fmla="*/ 3037114 w 5951396"/>
              <a:gd name="connsiteY40" fmla="*/ 108857 h 4035923"/>
              <a:gd name="connsiteX41" fmla="*/ 3178629 w 5951396"/>
              <a:gd name="connsiteY41" fmla="*/ 141514 h 4035923"/>
              <a:gd name="connsiteX42" fmla="*/ 3287486 w 5951396"/>
              <a:gd name="connsiteY42" fmla="*/ 174171 h 4035923"/>
              <a:gd name="connsiteX43" fmla="*/ 3537857 w 5951396"/>
              <a:gd name="connsiteY43" fmla="*/ 217714 h 4035923"/>
              <a:gd name="connsiteX44" fmla="*/ 3690257 w 5951396"/>
              <a:gd name="connsiteY44" fmla="*/ 272143 h 4035923"/>
              <a:gd name="connsiteX45" fmla="*/ 3766457 w 5951396"/>
              <a:gd name="connsiteY45" fmla="*/ 283028 h 4035923"/>
              <a:gd name="connsiteX46" fmla="*/ 3897086 w 5951396"/>
              <a:gd name="connsiteY46" fmla="*/ 326571 h 4035923"/>
              <a:gd name="connsiteX47" fmla="*/ 3962400 w 5951396"/>
              <a:gd name="connsiteY47" fmla="*/ 337457 h 4035923"/>
              <a:gd name="connsiteX48" fmla="*/ 4125686 w 5951396"/>
              <a:gd name="connsiteY48" fmla="*/ 381000 h 4035923"/>
              <a:gd name="connsiteX49" fmla="*/ 4343400 w 5951396"/>
              <a:gd name="connsiteY49" fmla="*/ 457200 h 4035923"/>
              <a:gd name="connsiteX50" fmla="*/ 4452257 w 5951396"/>
              <a:gd name="connsiteY50" fmla="*/ 500743 h 4035923"/>
              <a:gd name="connsiteX51" fmla="*/ 4626429 w 5951396"/>
              <a:gd name="connsiteY51" fmla="*/ 566057 h 4035923"/>
              <a:gd name="connsiteX52" fmla="*/ 4702629 w 5951396"/>
              <a:gd name="connsiteY52" fmla="*/ 620486 h 4035923"/>
              <a:gd name="connsiteX53" fmla="*/ 4767943 w 5951396"/>
              <a:gd name="connsiteY53" fmla="*/ 653143 h 4035923"/>
              <a:gd name="connsiteX54" fmla="*/ 5061857 w 5951396"/>
              <a:gd name="connsiteY54" fmla="*/ 816428 h 4035923"/>
              <a:gd name="connsiteX55" fmla="*/ 5181600 w 5951396"/>
              <a:gd name="connsiteY55" fmla="*/ 892628 h 4035923"/>
              <a:gd name="connsiteX56" fmla="*/ 5236029 w 5951396"/>
              <a:gd name="connsiteY56" fmla="*/ 947057 h 4035923"/>
              <a:gd name="connsiteX57" fmla="*/ 5268686 w 5951396"/>
              <a:gd name="connsiteY57" fmla="*/ 990600 h 4035923"/>
              <a:gd name="connsiteX58" fmla="*/ 5442857 w 5951396"/>
              <a:gd name="connsiteY58" fmla="*/ 1197428 h 4035923"/>
              <a:gd name="connsiteX59" fmla="*/ 5529943 w 5951396"/>
              <a:gd name="connsiteY59" fmla="*/ 1284514 h 4035923"/>
              <a:gd name="connsiteX60" fmla="*/ 5758543 w 5951396"/>
              <a:gd name="connsiteY60" fmla="*/ 1654628 h 4035923"/>
              <a:gd name="connsiteX61" fmla="*/ 5867400 w 5951396"/>
              <a:gd name="connsiteY61" fmla="*/ 1872343 h 4035923"/>
              <a:gd name="connsiteX62" fmla="*/ 5910943 w 5951396"/>
              <a:gd name="connsiteY62" fmla="*/ 1959428 h 4035923"/>
              <a:gd name="connsiteX63" fmla="*/ 5921829 w 5951396"/>
              <a:gd name="connsiteY63" fmla="*/ 2329543 h 4035923"/>
              <a:gd name="connsiteX64" fmla="*/ 5889172 w 5951396"/>
              <a:gd name="connsiteY64" fmla="*/ 2492828 h 4035923"/>
              <a:gd name="connsiteX65" fmla="*/ 5878286 w 5951396"/>
              <a:gd name="connsiteY65" fmla="*/ 2579914 h 4035923"/>
              <a:gd name="connsiteX66" fmla="*/ 5823857 w 5951396"/>
              <a:gd name="connsiteY66" fmla="*/ 2754086 h 4035923"/>
              <a:gd name="connsiteX67" fmla="*/ 5769429 w 5951396"/>
              <a:gd name="connsiteY67" fmla="*/ 2895600 h 4035923"/>
              <a:gd name="connsiteX68" fmla="*/ 5736772 w 5951396"/>
              <a:gd name="connsiteY68" fmla="*/ 2960914 h 4035923"/>
              <a:gd name="connsiteX69" fmla="*/ 5660572 w 5951396"/>
              <a:gd name="connsiteY69" fmla="*/ 3080657 h 4035923"/>
              <a:gd name="connsiteX70" fmla="*/ 5617029 w 5951396"/>
              <a:gd name="connsiteY70" fmla="*/ 3167743 h 4035923"/>
              <a:gd name="connsiteX71" fmla="*/ 5584372 w 5951396"/>
              <a:gd name="connsiteY71" fmla="*/ 3222171 h 4035923"/>
              <a:gd name="connsiteX72" fmla="*/ 5540829 w 5951396"/>
              <a:gd name="connsiteY72" fmla="*/ 3320143 h 4035923"/>
              <a:gd name="connsiteX73" fmla="*/ 5464629 w 5951396"/>
              <a:gd name="connsiteY73" fmla="*/ 3439886 h 4035923"/>
              <a:gd name="connsiteX74" fmla="*/ 5431972 w 5951396"/>
              <a:gd name="connsiteY74" fmla="*/ 3494314 h 4035923"/>
              <a:gd name="connsiteX75" fmla="*/ 5366657 w 5951396"/>
              <a:gd name="connsiteY75" fmla="*/ 3581400 h 4035923"/>
              <a:gd name="connsiteX76" fmla="*/ 5290457 w 5951396"/>
              <a:gd name="connsiteY76" fmla="*/ 3657600 h 4035923"/>
              <a:gd name="connsiteX77" fmla="*/ 5257800 w 5951396"/>
              <a:gd name="connsiteY77" fmla="*/ 3679371 h 4035923"/>
              <a:gd name="connsiteX78" fmla="*/ 5192486 w 5951396"/>
              <a:gd name="connsiteY78" fmla="*/ 3766457 h 4035923"/>
              <a:gd name="connsiteX79" fmla="*/ 5159829 w 5951396"/>
              <a:gd name="connsiteY79" fmla="*/ 3799114 h 4035923"/>
              <a:gd name="connsiteX80" fmla="*/ 5127172 w 5951396"/>
              <a:gd name="connsiteY80" fmla="*/ 3842657 h 40359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</a:cxnLst>
            <a:rect l="l" t="t" r="r" b="b"/>
            <a:pathLst>
              <a:path w="5951396" h="4035923">
                <a:moveTo>
                  <a:pt x="315686" y="4016828"/>
                </a:moveTo>
                <a:cubicBezTo>
                  <a:pt x="288324" y="3934744"/>
                  <a:pt x="325233" y="4035923"/>
                  <a:pt x="283029" y="3951514"/>
                </a:cubicBezTo>
                <a:cubicBezTo>
                  <a:pt x="237961" y="3861377"/>
                  <a:pt x="312764" y="3979790"/>
                  <a:pt x="250372" y="3886200"/>
                </a:cubicBezTo>
                <a:cubicBezTo>
                  <a:pt x="246743" y="3868057"/>
                  <a:pt x="242528" y="3850022"/>
                  <a:pt x="239486" y="3831771"/>
                </a:cubicBezTo>
                <a:cubicBezTo>
                  <a:pt x="230268" y="3776461"/>
                  <a:pt x="230543" y="3752459"/>
                  <a:pt x="217714" y="3701143"/>
                </a:cubicBezTo>
                <a:cubicBezTo>
                  <a:pt x="214931" y="3690011"/>
                  <a:pt x="209981" y="3679519"/>
                  <a:pt x="206829" y="3668486"/>
                </a:cubicBezTo>
                <a:cubicBezTo>
                  <a:pt x="194165" y="3624162"/>
                  <a:pt x="194863" y="3606182"/>
                  <a:pt x="174172" y="3559628"/>
                </a:cubicBezTo>
                <a:cubicBezTo>
                  <a:pt x="168858" y="3547673"/>
                  <a:pt x="158251" y="3538673"/>
                  <a:pt x="152400" y="3526971"/>
                </a:cubicBezTo>
                <a:cubicBezTo>
                  <a:pt x="147268" y="3516708"/>
                  <a:pt x="146034" y="3504861"/>
                  <a:pt x="141514" y="3494314"/>
                </a:cubicBezTo>
                <a:cubicBezTo>
                  <a:pt x="135122" y="3479399"/>
                  <a:pt x="125770" y="3465838"/>
                  <a:pt x="119743" y="3450771"/>
                </a:cubicBezTo>
                <a:cubicBezTo>
                  <a:pt x="111220" y="3429463"/>
                  <a:pt x="114200" y="3401684"/>
                  <a:pt x="97972" y="3385457"/>
                </a:cubicBezTo>
                <a:lnTo>
                  <a:pt x="65314" y="3352800"/>
                </a:lnTo>
                <a:cubicBezTo>
                  <a:pt x="61686" y="3334657"/>
                  <a:pt x="61717" y="3315377"/>
                  <a:pt x="54429" y="3298371"/>
                </a:cubicBezTo>
                <a:cubicBezTo>
                  <a:pt x="50386" y="3288938"/>
                  <a:pt x="36700" y="3286033"/>
                  <a:pt x="32657" y="3276600"/>
                </a:cubicBezTo>
                <a:cubicBezTo>
                  <a:pt x="25369" y="3259594"/>
                  <a:pt x="27623" y="3239724"/>
                  <a:pt x="21772" y="3222171"/>
                </a:cubicBezTo>
                <a:cubicBezTo>
                  <a:pt x="16640" y="3206776"/>
                  <a:pt x="7257" y="3193142"/>
                  <a:pt x="0" y="3178628"/>
                </a:cubicBezTo>
                <a:cubicBezTo>
                  <a:pt x="10051" y="2952487"/>
                  <a:pt x="18836" y="2471908"/>
                  <a:pt x="76200" y="2242457"/>
                </a:cubicBezTo>
                <a:cubicBezTo>
                  <a:pt x="93493" y="2173286"/>
                  <a:pt x="82976" y="2213299"/>
                  <a:pt x="108857" y="2122714"/>
                </a:cubicBezTo>
                <a:cubicBezTo>
                  <a:pt x="116114" y="1952171"/>
                  <a:pt x="120605" y="1781488"/>
                  <a:pt x="130629" y="1611086"/>
                </a:cubicBezTo>
                <a:cubicBezTo>
                  <a:pt x="131508" y="1596151"/>
                  <a:pt x="136783" y="1581736"/>
                  <a:pt x="141514" y="1567543"/>
                </a:cubicBezTo>
                <a:cubicBezTo>
                  <a:pt x="154944" y="1527251"/>
                  <a:pt x="168886" y="1487072"/>
                  <a:pt x="185057" y="1447800"/>
                </a:cubicBezTo>
                <a:cubicBezTo>
                  <a:pt x="194325" y="1425292"/>
                  <a:pt x="204212" y="1402739"/>
                  <a:pt x="217714" y="1382486"/>
                </a:cubicBezTo>
                <a:cubicBezTo>
                  <a:pt x="281229" y="1287213"/>
                  <a:pt x="282738" y="1293827"/>
                  <a:pt x="359229" y="1230086"/>
                </a:cubicBezTo>
                <a:cubicBezTo>
                  <a:pt x="370115" y="1208314"/>
                  <a:pt x="374990" y="1182293"/>
                  <a:pt x="391886" y="1164771"/>
                </a:cubicBezTo>
                <a:cubicBezTo>
                  <a:pt x="603934" y="944869"/>
                  <a:pt x="635081" y="950615"/>
                  <a:pt x="838200" y="772886"/>
                </a:cubicBezTo>
                <a:cubicBezTo>
                  <a:pt x="865233" y="749232"/>
                  <a:pt x="888077" y="721129"/>
                  <a:pt x="914400" y="696686"/>
                </a:cubicBezTo>
                <a:cubicBezTo>
                  <a:pt x="938915" y="673922"/>
                  <a:pt x="966945" y="655027"/>
                  <a:pt x="990600" y="631371"/>
                </a:cubicBezTo>
                <a:cubicBezTo>
                  <a:pt x="1014255" y="607716"/>
                  <a:pt x="1032944" y="579492"/>
                  <a:pt x="1055914" y="555171"/>
                </a:cubicBezTo>
                <a:cubicBezTo>
                  <a:pt x="1094672" y="514133"/>
                  <a:pt x="1135743" y="475342"/>
                  <a:pt x="1175657" y="435428"/>
                </a:cubicBezTo>
                <a:lnTo>
                  <a:pt x="1273629" y="337457"/>
                </a:lnTo>
                <a:cubicBezTo>
                  <a:pt x="1299029" y="315686"/>
                  <a:pt x="1323313" y="292540"/>
                  <a:pt x="1349829" y="272143"/>
                </a:cubicBezTo>
                <a:cubicBezTo>
                  <a:pt x="1380340" y="248673"/>
                  <a:pt x="1442955" y="209069"/>
                  <a:pt x="1480457" y="195943"/>
                </a:cubicBezTo>
                <a:cubicBezTo>
                  <a:pt x="1530324" y="178490"/>
                  <a:pt x="1582735" y="169107"/>
                  <a:pt x="1632857" y="152400"/>
                </a:cubicBezTo>
                <a:cubicBezTo>
                  <a:pt x="1680804" y="136418"/>
                  <a:pt x="1725885" y="112232"/>
                  <a:pt x="1774372" y="97971"/>
                </a:cubicBezTo>
                <a:cubicBezTo>
                  <a:pt x="1849519" y="75869"/>
                  <a:pt x="1926507" y="60536"/>
                  <a:pt x="2002972" y="43543"/>
                </a:cubicBezTo>
                <a:cubicBezTo>
                  <a:pt x="2035629" y="36286"/>
                  <a:pt x="2068062" y="27936"/>
                  <a:pt x="2100943" y="21771"/>
                </a:cubicBezTo>
                <a:cubicBezTo>
                  <a:pt x="2155934" y="11460"/>
                  <a:pt x="2233065" y="5294"/>
                  <a:pt x="2286000" y="0"/>
                </a:cubicBezTo>
                <a:cubicBezTo>
                  <a:pt x="2376714" y="3629"/>
                  <a:pt x="2467807" y="1852"/>
                  <a:pt x="2558143" y="10886"/>
                </a:cubicBezTo>
                <a:cubicBezTo>
                  <a:pt x="2570705" y="12142"/>
                  <a:pt x="2777856" y="54381"/>
                  <a:pt x="2819400" y="65314"/>
                </a:cubicBezTo>
                <a:cubicBezTo>
                  <a:pt x="2856036" y="74955"/>
                  <a:pt x="2891109" y="90541"/>
                  <a:pt x="2928257" y="97971"/>
                </a:cubicBezTo>
                <a:cubicBezTo>
                  <a:pt x="2964015" y="105123"/>
                  <a:pt x="3000828" y="105228"/>
                  <a:pt x="3037114" y="108857"/>
                </a:cubicBezTo>
                <a:cubicBezTo>
                  <a:pt x="3084286" y="119743"/>
                  <a:pt x="3131785" y="129294"/>
                  <a:pt x="3178629" y="141514"/>
                </a:cubicBezTo>
                <a:cubicBezTo>
                  <a:pt x="3215286" y="151077"/>
                  <a:pt x="3250734" y="164983"/>
                  <a:pt x="3287486" y="174171"/>
                </a:cubicBezTo>
                <a:cubicBezTo>
                  <a:pt x="3362211" y="192852"/>
                  <a:pt x="3464151" y="206375"/>
                  <a:pt x="3537857" y="217714"/>
                </a:cubicBezTo>
                <a:cubicBezTo>
                  <a:pt x="3588657" y="235857"/>
                  <a:pt x="3638390" y="257324"/>
                  <a:pt x="3690257" y="272143"/>
                </a:cubicBezTo>
                <a:cubicBezTo>
                  <a:pt x="3714928" y="279192"/>
                  <a:pt x="3741644" y="276498"/>
                  <a:pt x="3766457" y="283028"/>
                </a:cubicBezTo>
                <a:cubicBezTo>
                  <a:pt x="3810844" y="294709"/>
                  <a:pt x="3852862" y="314287"/>
                  <a:pt x="3897086" y="326571"/>
                </a:cubicBezTo>
                <a:cubicBezTo>
                  <a:pt x="3918352" y="332478"/>
                  <a:pt x="3941074" y="331770"/>
                  <a:pt x="3962400" y="337457"/>
                </a:cubicBezTo>
                <a:cubicBezTo>
                  <a:pt x="4160584" y="390306"/>
                  <a:pt x="3975589" y="355983"/>
                  <a:pt x="4125686" y="381000"/>
                </a:cubicBezTo>
                <a:cubicBezTo>
                  <a:pt x="4493375" y="534203"/>
                  <a:pt x="4077697" y="368631"/>
                  <a:pt x="4343400" y="457200"/>
                </a:cubicBezTo>
                <a:cubicBezTo>
                  <a:pt x="4380475" y="469559"/>
                  <a:pt x="4415586" y="487233"/>
                  <a:pt x="4452257" y="500743"/>
                </a:cubicBezTo>
                <a:cubicBezTo>
                  <a:pt x="4503377" y="519577"/>
                  <a:pt x="4577245" y="537952"/>
                  <a:pt x="4626429" y="566057"/>
                </a:cubicBezTo>
                <a:cubicBezTo>
                  <a:pt x="4653531" y="581544"/>
                  <a:pt x="4676045" y="604127"/>
                  <a:pt x="4702629" y="620486"/>
                </a:cubicBezTo>
                <a:cubicBezTo>
                  <a:pt x="4723359" y="633243"/>
                  <a:pt x="4746574" y="641487"/>
                  <a:pt x="4767943" y="653143"/>
                </a:cubicBezTo>
                <a:cubicBezTo>
                  <a:pt x="4866333" y="706810"/>
                  <a:pt x="4964864" y="760274"/>
                  <a:pt x="5061857" y="816428"/>
                </a:cubicBezTo>
                <a:cubicBezTo>
                  <a:pt x="5102801" y="840132"/>
                  <a:pt x="5148146" y="859174"/>
                  <a:pt x="5181600" y="892628"/>
                </a:cubicBezTo>
                <a:cubicBezTo>
                  <a:pt x="5199743" y="910771"/>
                  <a:pt x="5218983" y="927880"/>
                  <a:pt x="5236029" y="947057"/>
                </a:cubicBezTo>
                <a:cubicBezTo>
                  <a:pt x="5248082" y="960617"/>
                  <a:pt x="5257131" y="976613"/>
                  <a:pt x="5268686" y="990600"/>
                </a:cubicBezTo>
                <a:cubicBezTo>
                  <a:pt x="5326089" y="1060088"/>
                  <a:pt x="5379124" y="1133695"/>
                  <a:pt x="5442857" y="1197428"/>
                </a:cubicBezTo>
                <a:cubicBezTo>
                  <a:pt x="5471886" y="1226457"/>
                  <a:pt x="5504642" y="1252185"/>
                  <a:pt x="5529943" y="1284514"/>
                </a:cubicBezTo>
                <a:cubicBezTo>
                  <a:pt x="5588602" y="1359468"/>
                  <a:pt x="5720970" y="1579482"/>
                  <a:pt x="5758543" y="1654628"/>
                </a:cubicBezTo>
                <a:lnTo>
                  <a:pt x="5867400" y="1872343"/>
                </a:lnTo>
                <a:lnTo>
                  <a:pt x="5910943" y="1959428"/>
                </a:lnTo>
                <a:cubicBezTo>
                  <a:pt x="5951396" y="2121243"/>
                  <a:pt x="5947167" y="2069826"/>
                  <a:pt x="5921829" y="2329543"/>
                </a:cubicBezTo>
                <a:cubicBezTo>
                  <a:pt x="5916439" y="2384787"/>
                  <a:pt x="5896057" y="2437750"/>
                  <a:pt x="5889172" y="2492828"/>
                </a:cubicBezTo>
                <a:cubicBezTo>
                  <a:pt x="5885543" y="2521857"/>
                  <a:pt x="5884023" y="2551228"/>
                  <a:pt x="5878286" y="2579914"/>
                </a:cubicBezTo>
                <a:cubicBezTo>
                  <a:pt x="5871821" y="2612236"/>
                  <a:pt x="5832596" y="2731364"/>
                  <a:pt x="5823857" y="2754086"/>
                </a:cubicBezTo>
                <a:cubicBezTo>
                  <a:pt x="5805714" y="2801257"/>
                  <a:pt x="5792031" y="2850396"/>
                  <a:pt x="5769429" y="2895600"/>
                </a:cubicBezTo>
                <a:cubicBezTo>
                  <a:pt x="5758543" y="2917371"/>
                  <a:pt x="5749113" y="2939934"/>
                  <a:pt x="5736772" y="2960914"/>
                </a:cubicBezTo>
                <a:cubicBezTo>
                  <a:pt x="5712784" y="3001693"/>
                  <a:pt x="5681730" y="3038341"/>
                  <a:pt x="5660572" y="3080657"/>
                </a:cubicBezTo>
                <a:cubicBezTo>
                  <a:pt x="5646058" y="3109686"/>
                  <a:pt x="5633727" y="3139913"/>
                  <a:pt x="5617029" y="3167743"/>
                </a:cubicBezTo>
                <a:cubicBezTo>
                  <a:pt x="5606143" y="3185886"/>
                  <a:pt x="5593834" y="3203247"/>
                  <a:pt x="5584372" y="3222171"/>
                </a:cubicBezTo>
                <a:cubicBezTo>
                  <a:pt x="5568390" y="3254136"/>
                  <a:pt x="5556811" y="3288178"/>
                  <a:pt x="5540829" y="3320143"/>
                </a:cubicBezTo>
                <a:cubicBezTo>
                  <a:pt x="5518483" y="3364834"/>
                  <a:pt x="5490507" y="3396757"/>
                  <a:pt x="5464629" y="3439886"/>
                </a:cubicBezTo>
                <a:cubicBezTo>
                  <a:pt x="5453743" y="3458029"/>
                  <a:pt x="5443186" y="3476372"/>
                  <a:pt x="5431972" y="3494314"/>
                </a:cubicBezTo>
                <a:cubicBezTo>
                  <a:pt x="5413223" y="3524313"/>
                  <a:pt x="5390116" y="3555808"/>
                  <a:pt x="5366657" y="3581400"/>
                </a:cubicBezTo>
                <a:cubicBezTo>
                  <a:pt x="5342384" y="3607879"/>
                  <a:pt x="5320345" y="3637675"/>
                  <a:pt x="5290457" y="3657600"/>
                </a:cubicBezTo>
                <a:lnTo>
                  <a:pt x="5257800" y="3679371"/>
                </a:lnTo>
                <a:cubicBezTo>
                  <a:pt x="5236029" y="3708400"/>
                  <a:pt x="5215463" y="3738373"/>
                  <a:pt x="5192486" y="3766457"/>
                </a:cubicBezTo>
                <a:cubicBezTo>
                  <a:pt x="5182738" y="3778372"/>
                  <a:pt x="5169684" y="3787288"/>
                  <a:pt x="5159829" y="3799114"/>
                </a:cubicBezTo>
                <a:cubicBezTo>
                  <a:pt x="5098267" y="3872988"/>
                  <a:pt x="5161798" y="3808028"/>
                  <a:pt x="5127172" y="3842657"/>
                </a:cubicBezTo>
              </a:path>
            </a:pathLst>
          </a:cu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6" name="Freihandform 5"/>
          <p:cNvSpPr/>
          <p:nvPr/>
        </p:nvSpPr>
        <p:spPr>
          <a:xfrm>
            <a:off x="1285860" y="2024042"/>
            <a:ext cx="1077685" cy="1153886"/>
          </a:xfrm>
          <a:custGeom>
            <a:avLst/>
            <a:gdLst>
              <a:gd name="connsiteX0" fmla="*/ 0 w 1077685"/>
              <a:gd name="connsiteY0" fmla="*/ 1153886 h 1153886"/>
              <a:gd name="connsiteX1" fmla="*/ 10885 w 1077685"/>
              <a:gd name="connsiteY1" fmla="*/ 1055914 h 1153886"/>
              <a:gd name="connsiteX2" fmla="*/ 43543 w 1077685"/>
              <a:gd name="connsiteY2" fmla="*/ 936171 h 1153886"/>
              <a:gd name="connsiteX3" fmla="*/ 76200 w 1077685"/>
              <a:gd name="connsiteY3" fmla="*/ 914400 h 1153886"/>
              <a:gd name="connsiteX4" fmla="*/ 87085 w 1077685"/>
              <a:gd name="connsiteY4" fmla="*/ 881743 h 1153886"/>
              <a:gd name="connsiteX5" fmla="*/ 130628 w 1077685"/>
              <a:gd name="connsiteY5" fmla="*/ 816429 h 1153886"/>
              <a:gd name="connsiteX6" fmla="*/ 141514 w 1077685"/>
              <a:gd name="connsiteY6" fmla="*/ 783771 h 1153886"/>
              <a:gd name="connsiteX7" fmla="*/ 152400 w 1077685"/>
              <a:gd name="connsiteY7" fmla="*/ 740229 h 1153886"/>
              <a:gd name="connsiteX8" fmla="*/ 174171 w 1077685"/>
              <a:gd name="connsiteY8" fmla="*/ 718457 h 1153886"/>
              <a:gd name="connsiteX9" fmla="*/ 185057 w 1077685"/>
              <a:gd name="connsiteY9" fmla="*/ 685800 h 1153886"/>
              <a:gd name="connsiteX10" fmla="*/ 195943 w 1077685"/>
              <a:gd name="connsiteY10" fmla="*/ 642257 h 1153886"/>
              <a:gd name="connsiteX11" fmla="*/ 228600 w 1077685"/>
              <a:gd name="connsiteY11" fmla="*/ 587829 h 1153886"/>
              <a:gd name="connsiteX12" fmla="*/ 272143 w 1077685"/>
              <a:gd name="connsiteY12" fmla="*/ 544286 h 1153886"/>
              <a:gd name="connsiteX13" fmla="*/ 293914 w 1077685"/>
              <a:gd name="connsiteY13" fmla="*/ 500743 h 1153886"/>
              <a:gd name="connsiteX14" fmla="*/ 315685 w 1077685"/>
              <a:gd name="connsiteY14" fmla="*/ 446314 h 1153886"/>
              <a:gd name="connsiteX15" fmla="*/ 337457 w 1077685"/>
              <a:gd name="connsiteY15" fmla="*/ 424543 h 1153886"/>
              <a:gd name="connsiteX16" fmla="*/ 370114 w 1077685"/>
              <a:gd name="connsiteY16" fmla="*/ 359229 h 1153886"/>
              <a:gd name="connsiteX17" fmla="*/ 381000 w 1077685"/>
              <a:gd name="connsiteY17" fmla="*/ 326571 h 1153886"/>
              <a:gd name="connsiteX18" fmla="*/ 446314 w 1077685"/>
              <a:gd name="connsiteY18" fmla="*/ 272143 h 1153886"/>
              <a:gd name="connsiteX19" fmla="*/ 555171 w 1077685"/>
              <a:gd name="connsiteY19" fmla="*/ 185057 h 1153886"/>
              <a:gd name="connsiteX20" fmla="*/ 642257 w 1077685"/>
              <a:gd name="connsiteY20" fmla="*/ 141514 h 1153886"/>
              <a:gd name="connsiteX21" fmla="*/ 925285 w 1077685"/>
              <a:gd name="connsiteY21" fmla="*/ 130629 h 1153886"/>
              <a:gd name="connsiteX22" fmla="*/ 947057 w 1077685"/>
              <a:gd name="connsiteY22" fmla="*/ 108857 h 1153886"/>
              <a:gd name="connsiteX23" fmla="*/ 1012371 w 1077685"/>
              <a:gd name="connsiteY23" fmla="*/ 65314 h 1153886"/>
              <a:gd name="connsiteX24" fmla="*/ 1077685 w 1077685"/>
              <a:gd name="connsiteY24" fmla="*/ 0 h 11538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1077685" h="1153886">
                <a:moveTo>
                  <a:pt x="0" y="1153886"/>
                </a:moveTo>
                <a:cubicBezTo>
                  <a:pt x="3628" y="1121229"/>
                  <a:pt x="6810" y="1088519"/>
                  <a:pt x="10885" y="1055914"/>
                </a:cubicBezTo>
                <a:cubicBezTo>
                  <a:pt x="15943" y="1015449"/>
                  <a:pt x="15434" y="969902"/>
                  <a:pt x="43543" y="936171"/>
                </a:cubicBezTo>
                <a:cubicBezTo>
                  <a:pt x="51919" y="926121"/>
                  <a:pt x="65314" y="921657"/>
                  <a:pt x="76200" y="914400"/>
                </a:cubicBezTo>
                <a:cubicBezTo>
                  <a:pt x="79828" y="903514"/>
                  <a:pt x="81513" y="891773"/>
                  <a:pt x="87085" y="881743"/>
                </a:cubicBezTo>
                <a:cubicBezTo>
                  <a:pt x="99792" y="858870"/>
                  <a:pt x="122354" y="841252"/>
                  <a:pt x="130628" y="816429"/>
                </a:cubicBezTo>
                <a:cubicBezTo>
                  <a:pt x="134257" y="805543"/>
                  <a:pt x="138362" y="794804"/>
                  <a:pt x="141514" y="783771"/>
                </a:cubicBezTo>
                <a:cubicBezTo>
                  <a:pt x="145624" y="769386"/>
                  <a:pt x="145709" y="753610"/>
                  <a:pt x="152400" y="740229"/>
                </a:cubicBezTo>
                <a:cubicBezTo>
                  <a:pt x="156990" y="731049"/>
                  <a:pt x="166914" y="725714"/>
                  <a:pt x="174171" y="718457"/>
                </a:cubicBezTo>
                <a:cubicBezTo>
                  <a:pt x="177800" y="707571"/>
                  <a:pt x="181905" y="696833"/>
                  <a:pt x="185057" y="685800"/>
                </a:cubicBezTo>
                <a:cubicBezTo>
                  <a:pt x="189167" y="671415"/>
                  <a:pt x="189867" y="655929"/>
                  <a:pt x="195943" y="642257"/>
                </a:cubicBezTo>
                <a:cubicBezTo>
                  <a:pt x="204536" y="622923"/>
                  <a:pt x="215610" y="604530"/>
                  <a:pt x="228600" y="587829"/>
                </a:cubicBezTo>
                <a:cubicBezTo>
                  <a:pt x="241202" y="571626"/>
                  <a:pt x="272143" y="544286"/>
                  <a:pt x="272143" y="544286"/>
                </a:cubicBezTo>
                <a:cubicBezTo>
                  <a:pt x="279400" y="529772"/>
                  <a:pt x="287324" y="515572"/>
                  <a:pt x="293914" y="500743"/>
                </a:cubicBezTo>
                <a:cubicBezTo>
                  <a:pt x="301850" y="482887"/>
                  <a:pt x="305990" y="463280"/>
                  <a:pt x="315685" y="446314"/>
                </a:cubicBezTo>
                <a:cubicBezTo>
                  <a:pt x="320777" y="437403"/>
                  <a:pt x="330200" y="431800"/>
                  <a:pt x="337457" y="424543"/>
                </a:cubicBezTo>
                <a:cubicBezTo>
                  <a:pt x="364820" y="342455"/>
                  <a:pt x="327908" y="443642"/>
                  <a:pt x="370114" y="359229"/>
                </a:cubicBezTo>
                <a:cubicBezTo>
                  <a:pt x="375246" y="348966"/>
                  <a:pt x="374635" y="336119"/>
                  <a:pt x="381000" y="326571"/>
                </a:cubicBezTo>
                <a:cubicBezTo>
                  <a:pt x="406165" y="288823"/>
                  <a:pt x="415077" y="298918"/>
                  <a:pt x="446314" y="272143"/>
                </a:cubicBezTo>
                <a:cubicBezTo>
                  <a:pt x="503014" y="223543"/>
                  <a:pt x="479592" y="222847"/>
                  <a:pt x="555171" y="185057"/>
                </a:cubicBezTo>
                <a:cubicBezTo>
                  <a:pt x="584200" y="170543"/>
                  <a:pt x="609826" y="142761"/>
                  <a:pt x="642257" y="141514"/>
                </a:cubicBezTo>
                <a:lnTo>
                  <a:pt x="925285" y="130629"/>
                </a:lnTo>
                <a:cubicBezTo>
                  <a:pt x="932542" y="123372"/>
                  <a:pt x="938846" y="115015"/>
                  <a:pt x="947057" y="108857"/>
                </a:cubicBezTo>
                <a:cubicBezTo>
                  <a:pt x="967990" y="93157"/>
                  <a:pt x="993869" y="83816"/>
                  <a:pt x="1012371" y="65314"/>
                </a:cubicBezTo>
                <a:lnTo>
                  <a:pt x="1077685" y="0"/>
                </a:lnTo>
              </a:path>
            </a:pathLst>
          </a:custGeom>
          <a:ln w="5080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7" name="Freihandform 6"/>
          <p:cNvSpPr/>
          <p:nvPr/>
        </p:nvSpPr>
        <p:spPr>
          <a:xfrm>
            <a:off x="4500570" y="2238356"/>
            <a:ext cx="960469" cy="1066800"/>
          </a:xfrm>
          <a:custGeom>
            <a:avLst/>
            <a:gdLst>
              <a:gd name="connsiteX0" fmla="*/ 0 w 960469"/>
              <a:gd name="connsiteY0" fmla="*/ 0 h 1066800"/>
              <a:gd name="connsiteX1" fmla="*/ 130628 w 960469"/>
              <a:gd name="connsiteY1" fmla="*/ 21771 h 1066800"/>
              <a:gd name="connsiteX2" fmla="*/ 217714 w 960469"/>
              <a:gd name="connsiteY2" fmla="*/ 43543 h 1066800"/>
              <a:gd name="connsiteX3" fmla="*/ 261257 w 960469"/>
              <a:gd name="connsiteY3" fmla="*/ 65314 h 1066800"/>
              <a:gd name="connsiteX4" fmla="*/ 293914 w 960469"/>
              <a:gd name="connsiteY4" fmla="*/ 87085 h 1066800"/>
              <a:gd name="connsiteX5" fmla="*/ 359228 w 960469"/>
              <a:gd name="connsiteY5" fmla="*/ 108857 h 1066800"/>
              <a:gd name="connsiteX6" fmla="*/ 413657 w 960469"/>
              <a:gd name="connsiteY6" fmla="*/ 152400 h 1066800"/>
              <a:gd name="connsiteX7" fmla="*/ 446314 w 960469"/>
              <a:gd name="connsiteY7" fmla="*/ 174171 h 1066800"/>
              <a:gd name="connsiteX8" fmla="*/ 500742 w 960469"/>
              <a:gd name="connsiteY8" fmla="*/ 228600 h 1066800"/>
              <a:gd name="connsiteX9" fmla="*/ 522514 w 960469"/>
              <a:gd name="connsiteY9" fmla="*/ 250371 h 1066800"/>
              <a:gd name="connsiteX10" fmla="*/ 555171 w 960469"/>
              <a:gd name="connsiteY10" fmla="*/ 261257 h 1066800"/>
              <a:gd name="connsiteX11" fmla="*/ 609600 w 960469"/>
              <a:gd name="connsiteY11" fmla="*/ 304800 h 1066800"/>
              <a:gd name="connsiteX12" fmla="*/ 631371 w 960469"/>
              <a:gd name="connsiteY12" fmla="*/ 337457 h 1066800"/>
              <a:gd name="connsiteX13" fmla="*/ 664028 w 960469"/>
              <a:gd name="connsiteY13" fmla="*/ 381000 h 1066800"/>
              <a:gd name="connsiteX14" fmla="*/ 674914 w 960469"/>
              <a:gd name="connsiteY14" fmla="*/ 413657 h 1066800"/>
              <a:gd name="connsiteX15" fmla="*/ 707571 w 960469"/>
              <a:gd name="connsiteY15" fmla="*/ 457200 h 1066800"/>
              <a:gd name="connsiteX16" fmla="*/ 751114 w 960469"/>
              <a:gd name="connsiteY16" fmla="*/ 522514 h 1066800"/>
              <a:gd name="connsiteX17" fmla="*/ 772885 w 960469"/>
              <a:gd name="connsiteY17" fmla="*/ 555171 h 1066800"/>
              <a:gd name="connsiteX18" fmla="*/ 783771 w 960469"/>
              <a:gd name="connsiteY18" fmla="*/ 587828 h 1066800"/>
              <a:gd name="connsiteX19" fmla="*/ 827314 w 960469"/>
              <a:gd name="connsiteY19" fmla="*/ 631371 h 1066800"/>
              <a:gd name="connsiteX20" fmla="*/ 859971 w 960469"/>
              <a:gd name="connsiteY20" fmla="*/ 696685 h 1066800"/>
              <a:gd name="connsiteX21" fmla="*/ 870857 w 960469"/>
              <a:gd name="connsiteY21" fmla="*/ 729343 h 1066800"/>
              <a:gd name="connsiteX22" fmla="*/ 881742 w 960469"/>
              <a:gd name="connsiteY22" fmla="*/ 805543 h 1066800"/>
              <a:gd name="connsiteX23" fmla="*/ 903514 w 960469"/>
              <a:gd name="connsiteY23" fmla="*/ 849085 h 1066800"/>
              <a:gd name="connsiteX24" fmla="*/ 936171 w 960469"/>
              <a:gd name="connsiteY24" fmla="*/ 914400 h 1066800"/>
              <a:gd name="connsiteX25" fmla="*/ 947057 w 960469"/>
              <a:gd name="connsiteY25" fmla="*/ 957943 h 1066800"/>
              <a:gd name="connsiteX26" fmla="*/ 957942 w 960469"/>
              <a:gd name="connsiteY26" fmla="*/ 990600 h 1066800"/>
              <a:gd name="connsiteX27" fmla="*/ 957942 w 960469"/>
              <a:gd name="connsiteY27" fmla="*/ 1066800 h 1066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</a:cxnLst>
            <a:rect l="l" t="t" r="r" b="b"/>
            <a:pathLst>
              <a:path w="960469" h="1066800">
                <a:moveTo>
                  <a:pt x="0" y="0"/>
                </a:moveTo>
                <a:lnTo>
                  <a:pt x="130628" y="21771"/>
                </a:lnTo>
                <a:cubicBezTo>
                  <a:pt x="159596" y="26883"/>
                  <a:pt x="190273" y="31782"/>
                  <a:pt x="217714" y="43543"/>
                </a:cubicBezTo>
                <a:cubicBezTo>
                  <a:pt x="232629" y="49935"/>
                  <a:pt x="247168" y="57263"/>
                  <a:pt x="261257" y="65314"/>
                </a:cubicBezTo>
                <a:cubicBezTo>
                  <a:pt x="272616" y="71805"/>
                  <a:pt x="281959" y="81772"/>
                  <a:pt x="293914" y="87085"/>
                </a:cubicBezTo>
                <a:cubicBezTo>
                  <a:pt x="314885" y="96406"/>
                  <a:pt x="340133" y="96127"/>
                  <a:pt x="359228" y="108857"/>
                </a:cubicBezTo>
                <a:cubicBezTo>
                  <a:pt x="459741" y="175865"/>
                  <a:pt x="336101" y="90355"/>
                  <a:pt x="413657" y="152400"/>
                </a:cubicBezTo>
                <a:cubicBezTo>
                  <a:pt x="423873" y="160573"/>
                  <a:pt x="436468" y="165556"/>
                  <a:pt x="446314" y="174171"/>
                </a:cubicBezTo>
                <a:cubicBezTo>
                  <a:pt x="465623" y="191067"/>
                  <a:pt x="482599" y="210457"/>
                  <a:pt x="500742" y="228600"/>
                </a:cubicBezTo>
                <a:cubicBezTo>
                  <a:pt x="507999" y="235857"/>
                  <a:pt x="512778" y="247125"/>
                  <a:pt x="522514" y="250371"/>
                </a:cubicBezTo>
                <a:cubicBezTo>
                  <a:pt x="533400" y="254000"/>
                  <a:pt x="544908" y="256125"/>
                  <a:pt x="555171" y="261257"/>
                </a:cubicBezTo>
                <a:cubicBezTo>
                  <a:pt x="574032" y="270687"/>
                  <a:pt x="596100" y="287924"/>
                  <a:pt x="609600" y="304800"/>
                </a:cubicBezTo>
                <a:cubicBezTo>
                  <a:pt x="617773" y="315016"/>
                  <a:pt x="623767" y="326811"/>
                  <a:pt x="631371" y="337457"/>
                </a:cubicBezTo>
                <a:cubicBezTo>
                  <a:pt x="641916" y="352221"/>
                  <a:pt x="653142" y="366486"/>
                  <a:pt x="664028" y="381000"/>
                </a:cubicBezTo>
                <a:cubicBezTo>
                  <a:pt x="667657" y="391886"/>
                  <a:pt x="669221" y="403694"/>
                  <a:pt x="674914" y="413657"/>
                </a:cubicBezTo>
                <a:cubicBezTo>
                  <a:pt x="683915" y="429409"/>
                  <a:pt x="697167" y="442337"/>
                  <a:pt x="707571" y="457200"/>
                </a:cubicBezTo>
                <a:cubicBezTo>
                  <a:pt x="722576" y="478636"/>
                  <a:pt x="736600" y="500743"/>
                  <a:pt x="751114" y="522514"/>
                </a:cubicBezTo>
                <a:cubicBezTo>
                  <a:pt x="758371" y="533400"/>
                  <a:pt x="768748" y="542760"/>
                  <a:pt x="772885" y="555171"/>
                </a:cubicBezTo>
                <a:cubicBezTo>
                  <a:pt x="776514" y="566057"/>
                  <a:pt x="777102" y="578491"/>
                  <a:pt x="783771" y="587828"/>
                </a:cubicBezTo>
                <a:cubicBezTo>
                  <a:pt x="795702" y="604531"/>
                  <a:pt x="827314" y="631371"/>
                  <a:pt x="827314" y="631371"/>
                </a:cubicBezTo>
                <a:cubicBezTo>
                  <a:pt x="854677" y="713459"/>
                  <a:pt x="817765" y="612272"/>
                  <a:pt x="859971" y="696685"/>
                </a:cubicBezTo>
                <a:cubicBezTo>
                  <a:pt x="865103" y="706948"/>
                  <a:pt x="867228" y="718457"/>
                  <a:pt x="870857" y="729343"/>
                </a:cubicBezTo>
                <a:cubicBezTo>
                  <a:pt x="874485" y="754743"/>
                  <a:pt x="874991" y="780789"/>
                  <a:pt x="881742" y="805543"/>
                </a:cubicBezTo>
                <a:cubicBezTo>
                  <a:pt x="886012" y="821199"/>
                  <a:pt x="897122" y="834170"/>
                  <a:pt x="903514" y="849085"/>
                </a:cubicBezTo>
                <a:cubicBezTo>
                  <a:pt x="930558" y="912186"/>
                  <a:pt x="894330" y="851637"/>
                  <a:pt x="936171" y="914400"/>
                </a:cubicBezTo>
                <a:cubicBezTo>
                  <a:pt x="939800" y="928914"/>
                  <a:pt x="942947" y="943558"/>
                  <a:pt x="947057" y="957943"/>
                </a:cubicBezTo>
                <a:cubicBezTo>
                  <a:pt x="950209" y="968976"/>
                  <a:pt x="956800" y="979183"/>
                  <a:pt x="957942" y="990600"/>
                </a:cubicBezTo>
                <a:cubicBezTo>
                  <a:pt x="960469" y="1015874"/>
                  <a:pt x="957942" y="1041400"/>
                  <a:pt x="957942" y="1066800"/>
                </a:cubicBezTo>
              </a:path>
            </a:pathLst>
          </a:custGeom>
          <a:ln w="5080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10" name="Freihandform 9"/>
          <p:cNvSpPr/>
          <p:nvPr/>
        </p:nvSpPr>
        <p:spPr>
          <a:xfrm>
            <a:off x="1632857" y="1066800"/>
            <a:ext cx="807783" cy="1690914"/>
          </a:xfrm>
          <a:custGeom>
            <a:avLst/>
            <a:gdLst>
              <a:gd name="connsiteX0" fmla="*/ 293914 w 807783"/>
              <a:gd name="connsiteY0" fmla="*/ 1665514 h 1690914"/>
              <a:gd name="connsiteX1" fmla="*/ 261257 w 807783"/>
              <a:gd name="connsiteY1" fmla="*/ 1513114 h 1690914"/>
              <a:gd name="connsiteX2" fmla="*/ 239486 w 807783"/>
              <a:gd name="connsiteY2" fmla="*/ 1447800 h 1690914"/>
              <a:gd name="connsiteX3" fmla="*/ 217714 w 807783"/>
              <a:gd name="connsiteY3" fmla="*/ 1415143 h 1690914"/>
              <a:gd name="connsiteX4" fmla="*/ 195943 w 807783"/>
              <a:gd name="connsiteY4" fmla="*/ 1349829 h 1690914"/>
              <a:gd name="connsiteX5" fmla="*/ 185057 w 807783"/>
              <a:gd name="connsiteY5" fmla="*/ 1317171 h 1690914"/>
              <a:gd name="connsiteX6" fmla="*/ 152400 w 807783"/>
              <a:gd name="connsiteY6" fmla="*/ 1208314 h 1690914"/>
              <a:gd name="connsiteX7" fmla="*/ 130629 w 807783"/>
              <a:gd name="connsiteY7" fmla="*/ 1175657 h 1690914"/>
              <a:gd name="connsiteX8" fmla="*/ 108857 w 807783"/>
              <a:gd name="connsiteY8" fmla="*/ 1099457 h 1690914"/>
              <a:gd name="connsiteX9" fmla="*/ 65314 w 807783"/>
              <a:gd name="connsiteY9" fmla="*/ 1034143 h 1690914"/>
              <a:gd name="connsiteX10" fmla="*/ 54429 w 807783"/>
              <a:gd name="connsiteY10" fmla="*/ 979714 h 1690914"/>
              <a:gd name="connsiteX11" fmla="*/ 43543 w 807783"/>
              <a:gd name="connsiteY11" fmla="*/ 947057 h 1690914"/>
              <a:gd name="connsiteX12" fmla="*/ 32657 w 807783"/>
              <a:gd name="connsiteY12" fmla="*/ 772886 h 1690914"/>
              <a:gd name="connsiteX13" fmla="*/ 10886 w 807783"/>
              <a:gd name="connsiteY13" fmla="*/ 685800 h 1690914"/>
              <a:gd name="connsiteX14" fmla="*/ 0 w 807783"/>
              <a:gd name="connsiteY14" fmla="*/ 598714 h 1690914"/>
              <a:gd name="connsiteX15" fmla="*/ 10886 w 807783"/>
              <a:gd name="connsiteY15" fmla="*/ 108857 h 1690914"/>
              <a:gd name="connsiteX16" fmla="*/ 32657 w 807783"/>
              <a:gd name="connsiteY16" fmla="*/ 43543 h 1690914"/>
              <a:gd name="connsiteX17" fmla="*/ 76200 w 807783"/>
              <a:gd name="connsiteY17" fmla="*/ 0 h 1690914"/>
              <a:gd name="connsiteX18" fmla="*/ 108857 w 807783"/>
              <a:gd name="connsiteY18" fmla="*/ 10886 h 1690914"/>
              <a:gd name="connsiteX19" fmla="*/ 130629 w 807783"/>
              <a:gd name="connsiteY19" fmla="*/ 76200 h 1690914"/>
              <a:gd name="connsiteX20" fmla="*/ 152400 w 807783"/>
              <a:gd name="connsiteY20" fmla="*/ 108857 h 1690914"/>
              <a:gd name="connsiteX21" fmla="*/ 163286 w 807783"/>
              <a:gd name="connsiteY21" fmla="*/ 217714 h 1690914"/>
              <a:gd name="connsiteX22" fmla="*/ 174172 w 807783"/>
              <a:gd name="connsiteY22" fmla="*/ 413657 h 1690914"/>
              <a:gd name="connsiteX23" fmla="*/ 195943 w 807783"/>
              <a:gd name="connsiteY23" fmla="*/ 478971 h 1690914"/>
              <a:gd name="connsiteX24" fmla="*/ 239486 w 807783"/>
              <a:gd name="connsiteY24" fmla="*/ 620486 h 1690914"/>
              <a:gd name="connsiteX25" fmla="*/ 261257 w 807783"/>
              <a:gd name="connsiteY25" fmla="*/ 653143 h 1690914"/>
              <a:gd name="connsiteX26" fmla="*/ 293914 w 807783"/>
              <a:gd name="connsiteY26" fmla="*/ 751114 h 1690914"/>
              <a:gd name="connsiteX27" fmla="*/ 326572 w 807783"/>
              <a:gd name="connsiteY27" fmla="*/ 827314 h 1690914"/>
              <a:gd name="connsiteX28" fmla="*/ 348343 w 807783"/>
              <a:gd name="connsiteY28" fmla="*/ 849086 h 1690914"/>
              <a:gd name="connsiteX29" fmla="*/ 370114 w 807783"/>
              <a:gd name="connsiteY29" fmla="*/ 881743 h 1690914"/>
              <a:gd name="connsiteX30" fmla="*/ 413657 w 807783"/>
              <a:gd name="connsiteY30" fmla="*/ 925286 h 1690914"/>
              <a:gd name="connsiteX31" fmla="*/ 435429 w 807783"/>
              <a:gd name="connsiteY31" fmla="*/ 957943 h 1690914"/>
              <a:gd name="connsiteX32" fmla="*/ 457200 w 807783"/>
              <a:gd name="connsiteY32" fmla="*/ 1012371 h 1690914"/>
              <a:gd name="connsiteX33" fmla="*/ 478972 w 807783"/>
              <a:gd name="connsiteY33" fmla="*/ 1034143 h 1690914"/>
              <a:gd name="connsiteX34" fmla="*/ 511629 w 807783"/>
              <a:gd name="connsiteY34" fmla="*/ 1088571 h 1690914"/>
              <a:gd name="connsiteX35" fmla="*/ 533400 w 807783"/>
              <a:gd name="connsiteY35" fmla="*/ 1110343 h 1690914"/>
              <a:gd name="connsiteX36" fmla="*/ 566057 w 807783"/>
              <a:gd name="connsiteY36" fmla="*/ 1186543 h 1690914"/>
              <a:gd name="connsiteX37" fmla="*/ 609600 w 807783"/>
              <a:gd name="connsiteY37" fmla="*/ 1273629 h 1690914"/>
              <a:gd name="connsiteX38" fmla="*/ 642257 w 807783"/>
              <a:gd name="connsiteY38" fmla="*/ 1338943 h 1690914"/>
              <a:gd name="connsiteX39" fmla="*/ 685800 w 807783"/>
              <a:gd name="connsiteY39" fmla="*/ 1382486 h 1690914"/>
              <a:gd name="connsiteX40" fmla="*/ 718457 w 807783"/>
              <a:gd name="connsiteY40" fmla="*/ 1393371 h 1690914"/>
              <a:gd name="connsiteX41" fmla="*/ 740229 w 807783"/>
              <a:gd name="connsiteY41" fmla="*/ 1458686 h 1690914"/>
              <a:gd name="connsiteX42" fmla="*/ 598714 w 807783"/>
              <a:gd name="connsiteY42" fmla="*/ 1469571 h 1690914"/>
              <a:gd name="connsiteX43" fmla="*/ 533400 w 807783"/>
              <a:gd name="connsiteY43" fmla="*/ 1491343 h 1690914"/>
              <a:gd name="connsiteX44" fmla="*/ 468086 w 807783"/>
              <a:gd name="connsiteY44" fmla="*/ 1524000 h 1690914"/>
              <a:gd name="connsiteX45" fmla="*/ 446314 w 807783"/>
              <a:gd name="connsiteY45" fmla="*/ 1545771 h 1690914"/>
              <a:gd name="connsiteX46" fmla="*/ 326572 w 807783"/>
              <a:gd name="connsiteY46" fmla="*/ 1567543 h 1690914"/>
              <a:gd name="connsiteX47" fmla="*/ 283029 w 807783"/>
              <a:gd name="connsiteY47" fmla="*/ 1589314 h 1690914"/>
              <a:gd name="connsiteX48" fmla="*/ 283029 w 807783"/>
              <a:gd name="connsiteY48" fmla="*/ 1665514 h 1690914"/>
              <a:gd name="connsiteX49" fmla="*/ 293914 w 807783"/>
              <a:gd name="connsiteY49" fmla="*/ 1665514 h 16909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</a:cxnLst>
            <a:rect l="l" t="t" r="r" b="b"/>
            <a:pathLst>
              <a:path w="807783" h="1690914">
                <a:moveTo>
                  <a:pt x="293914" y="1665514"/>
                </a:moveTo>
                <a:cubicBezTo>
                  <a:pt x="290285" y="1640114"/>
                  <a:pt x="273175" y="1552842"/>
                  <a:pt x="261257" y="1513114"/>
                </a:cubicBezTo>
                <a:cubicBezTo>
                  <a:pt x="254663" y="1491133"/>
                  <a:pt x="252216" y="1466895"/>
                  <a:pt x="239486" y="1447800"/>
                </a:cubicBezTo>
                <a:lnTo>
                  <a:pt x="217714" y="1415143"/>
                </a:lnTo>
                <a:lnTo>
                  <a:pt x="195943" y="1349829"/>
                </a:lnTo>
                <a:cubicBezTo>
                  <a:pt x="192314" y="1338943"/>
                  <a:pt x="187840" y="1328303"/>
                  <a:pt x="185057" y="1317171"/>
                </a:cubicBezTo>
                <a:cubicBezTo>
                  <a:pt x="178971" y="1292828"/>
                  <a:pt x="163003" y="1224219"/>
                  <a:pt x="152400" y="1208314"/>
                </a:cubicBezTo>
                <a:lnTo>
                  <a:pt x="130629" y="1175657"/>
                </a:lnTo>
                <a:cubicBezTo>
                  <a:pt x="128066" y="1165407"/>
                  <a:pt x="115956" y="1112235"/>
                  <a:pt x="108857" y="1099457"/>
                </a:cubicBezTo>
                <a:cubicBezTo>
                  <a:pt x="96150" y="1076584"/>
                  <a:pt x="65314" y="1034143"/>
                  <a:pt x="65314" y="1034143"/>
                </a:cubicBezTo>
                <a:cubicBezTo>
                  <a:pt x="61686" y="1016000"/>
                  <a:pt x="58916" y="997664"/>
                  <a:pt x="54429" y="979714"/>
                </a:cubicBezTo>
                <a:cubicBezTo>
                  <a:pt x="51646" y="968582"/>
                  <a:pt x="44744" y="958468"/>
                  <a:pt x="43543" y="947057"/>
                </a:cubicBezTo>
                <a:cubicBezTo>
                  <a:pt x="37453" y="889206"/>
                  <a:pt x="39872" y="830607"/>
                  <a:pt x="32657" y="772886"/>
                </a:cubicBezTo>
                <a:cubicBezTo>
                  <a:pt x="28946" y="743195"/>
                  <a:pt x="14597" y="715491"/>
                  <a:pt x="10886" y="685800"/>
                </a:cubicBezTo>
                <a:lnTo>
                  <a:pt x="0" y="598714"/>
                </a:lnTo>
                <a:cubicBezTo>
                  <a:pt x="3629" y="435428"/>
                  <a:pt x="1295" y="271901"/>
                  <a:pt x="10886" y="108857"/>
                </a:cubicBezTo>
                <a:cubicBezTo>
                  <a:pt x="12234" y="85948"/>
                  <a:pt x="25400" y="65314"/>
                  <a:pt x="32657" y="43543"/>
                </a:cubicBezTo>
                <a:cubicBezTo>
                  <a:pt x="47171" y="1"/>
                  <a:pt x="32658" y="14514"/>
                  <a:pt x="76200" y="0"/>
                </a:cubicBezTo>
                <a:cubicBezTo>
                  <a:pt x="87086" y="3629"/>
                  <a:pt x="102188" y="1549"/>
                  <a:pt x="108857" y="10886"/>
                </a:cubicBezTo>
                <a:cubicBezTo>
                  <a:pt x="122196" y="29560"/>
                  <a:pt x="117899" y="57105"/>
                  <a:pt x="130629" y="76200"/>
                </a:cubicBezTo>
                <a:lnTo>
                  <a:pt x="152400" y="108857"/>
                </a:lnTo>
                <a:cubicBezTo>
                  <a:pt x="156029" y="145143"/>
                  <a:pt x="160688" y="181340"/>
                  <a:pt x="163286" y="217714"/>
                </a:cubicBezTo>
                <a:cubicBezTo>
                  <a:pt x="167947" y="282963"/>
                  <a:pt x="166058" y="348747"/>
                  <a:pt x="174172" y="413657"/>
                </a:cubicBezTo>
                <a:cubicBezTo>
                  <a:pt x="177018" y="436429"/>
                  <a:pt x="190377" y="456707"/>
                  <a:pt x="195943" y="478971"/>
                </a:cubicBezTo>
                <a:cubicBezTo>
                  <a:pt x="209866" y="534664"/>
                  <a:pt x="214821" y="571156"/>
                  <a:pt x="239486" y="620486"/>
                </a:cubicBezTo>
                <a:cubicBezTo>
                  <a:pt x="245337" y="632188"/>
                  <a:pt x="255944" y="641188"/>
                  <a:pt x="261257" y="653143"/>
                </a:cubicBezTo>
                <a:cubicBezTo>
                  <a:pt x="261268" y="653168"/>
                  <a:pt x="288467" y="734772"/>
                  <a:pt x="293914" y="751114"/>
                </a:cubicBezTo>
                <a:cubicBezTo>
                  <a:pt x="303590" y="780142"/>
                  <a:pt x="308637" y="800411"/>
                  <a:pt x="326572" y="827314"/>
                </a:cubicBezTo>
                <a:cubicBezTo>
                  <a:pt x="332265" y="835854"/>
                  <a:pt x="341932" y="841072"/>
                  <a:pt x="348343" y="849086"/>
                </a:cubicBezTo>
                <a:cubicBezTo>
                  <a:pt x="356516" y="859302"/>
                  <a:pt x="361600" y="871810"/>
                  <a:pt x="370114" y="881743"/>
                </a:cubicBezTo>
                <a:cubicBezTo>
                  <a:pt x="383472" y="897328"/>
                  <a:pt x="402271" y="908207"/>
                  <a:pt x="413657" y="925286"/>
                </a:cubicBezTo>
                <a:cubicBezTo>
                  <a:pt x="420914" y="936172"/>
                  <a:pt x="429578" y="946241"/>
                  <a:pt x="435429" y="957943"/>
                </a:cubicBezTo>
                <a:cubicBezTo>
                  <a:pt x="444168" y="975420"/>
                  <a:pt x="447505" y="995405"/>
                  <a:pt x="457200" y="1012371"/>
                </a:cubicBezTo>
                <a:cubicBezTo>
                  <a:pt x="462292" y="1021282"/>
                  <a:pt x="473006" y="1025791"/>
                  <a:pt x="478972" y="1034143"/>
                </a:cubicBezTo>
                <a:cubicBezTo>
                  <a:pt x="491270" y="1051360"/>
                  <a:pt x="499331" y="1071354"/>
                  <a:pt x="511629" y="1088571"/>
                </a:cubicBezTo>
                <a:cubicBezTo>
                  <a:pt x="517594" y="1096923"/>
                  <a:pt x="527707" y="1101803"/>
                  <a:pt x="533400" y="1110343"/>
                </a:cubicBezTo>
                <a:cubicBezTo>
                  <a:pt x="566981" y="1160714"/>
                  <a:pt x="545319" y="1140920"/>
                  <a:pt x="566057" y="1186543"/>
                </a:cubicBezTo>
                <a:cubicBezTo>
                  <a:pt x="579487" y="1216089"/>
                  <a:pt x="599337" y="1242840"/>
                  <a:pt x="609600" y="1273629"/>
                </a:cubicBezTo>
                <a:cubicBezTo>
                  <a:pt x="620136" y="1305236"/>
                  <a:pt x="619237" y="1312087"/>
                  <a:pt x="642257" y="1338943"/>
                </a:cubicBezTo>
                <a:cubicBezTo>
                  <a:pt x="655615" y="1354528"/>
                  <a:pt x="666327" y="1375995"/>
                  <a:pt x="685800" y="1382486"/>
                </a:cubicBezTo>
                <a:lnTo>
                  <a:pt x="718457" y="1393371"/>
                </a:lnTo>
                <a:cubicBezTo>
                  <a:pt x="757396" y="1432310"/>
                  <a:pt x="807783" y="1450242"/>
                  <a:pt x="740229" y="1458686"/>
                </a:cubicBezTo>
                <a:cubicBezTo>
                  <a:pt x="693283" y="1464554"/>
                  <a:pt x="645886" y="1465943"/>
                  <a:pt x="598714" y="1469571"/>
                </a:cubicBezTo>
                <a:cubicBezTo>
                  <a:pt x="576943" y="1476828"/>
                  <a:pt x="552495" y="1478613"/>
                  <a:pt x="533400" y="1491343"/>
                </a:cubicBezTo>
                <a:cubicBezTo>
                  <a:pt x="491196" y="1519479"/>
                  <a:pt x="513154" y="1508977"/>
                  <a:pt x="468086" y="1524000"/>
                </a:cubicBezTo>
                <a:cubicBezTo>
                  <a:pt x="460829" y="1531257"/>
                  <a:pt x="455115" y="1540491"/>
                  <a:pt x="446314" y="1545771"/>
                </a:cubicBezTo>
                <a:cubicBezTo>
                  <a:pt x="419817" y="1561669"/>
                  <a:pt x="338582" y="1566042"/>
                  <a:pt x="326572" y="1567543"/>
                </a:cubicBezTo>
                <a:cubicBezTo>
                  <a:pt x="312058" y="1574800"/>
                  <a:pt x="293418" y="1576848"/>
                  <a:pt x="283029" y="1589314"/>
                </a:cubicBezTo>
                <a:cubicBezTo>
                  <a:pt x="256618" y="1621007"/>
                  <a:pt x="277184" y="1636290"/>
                  <a:pt x="283029" y="1665514"/>
                </a:cubicBezTo>
                <a:cubicBezTo>
                  <a:pt x="284452" y="1672630"/>
                  <a:pt x="297543" y="1690914"/>
                  <a:pt x="293914" y="1665514"/>
                </a:cubicBezTo>
                <a:close/>
              </a:path>
            </a:pathLst>
          </a:cu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11" name="Freihandform 10"/>
          <p:cNvSpPr/>
          <p:nvPr/>
        </p:nvSpPr>
        <p:spPr>
          <a:xfrm>
            <a:off x="4071942" y="1023910"/>
            <a:ext cx="807783" cy="1690914"/>
          </a:xfrm>
          <a:custGeom>
            <a:avLst/>
            <a:gdLst>
              <a:gd name="connsiteX0" fmla="*/ 293914 w 807783"/>
              <a:gd name="connsiteY0" fmla="*/ 1665514 h 1690914"/>
              <a:gd name="connsiteX1" fmla="*/ 261257 w 807783"/>
              <a:gd name="connsiteY1" fmla="*/ 1513114 h 1690914"/>
              <a:gd name="connsiteX2" fmla="*/ 239486 w 807783"/>
              <a:gd name="connsiteY2" fmla="*/ 1447800 h 1690914"/>
              <a:gd name="connsiteX3" fmla="*/ 217714 w 807783"/>
              <a:gd name="connsiteY3" fmla="*/ 1415143 h 1690914"/>
              <a:gd name="connsiteX4" fmla="*/ 195943 w 807783"/>
              <a:gd name="connsiteY4" fmla="*/ 1349829 h 1690914"/>
              <a:gd name="connsiteX5" fmla="*/ 185057 w 807783"/>
              <a:gd name="connsiteY5" fmla="*/ 1317171 h 1690914"/>
              <a:gd name="connsiteX6" fmla="*/ 152400 w 807783"/>
              <a:gd name="connsiteY6" fmla="*/ 1208314 h 1690914"/>
              <a:gd name="connsiteX7" fmla="*/ 130629 w 807783"/>
              <a:gd name="connsiteY7" fmla="*/ 1175657 h 1690914"/>
              <a:gd name="connsiteX8" fmla="*/ 108857 w 807783"/>
              <a:gd name="connsiteY8" fmla="*/ 1099457 h 1690914"/>
              <a:gd name="connsiteX9" fmla="*/ 65314 w 807783"/>
              <a:gd name="connsiteY9" fmla="*/ 1034143 h 1690914"/>
              <a:gd name="connsiteX10" fmla="*/ 54429 w 807783"/>
              <a:gd name="connsiteY10" fmla="*/ 979714 h 1690914"/>
              <a:gd name="connsiteX11" fmla="*/ 43543 w 807783"/>
              <a:gd name="connsiteY11" fmla="*/ 947057 h 1690914"/>
              <a:gd name="connsiteX12" fmla="*/ 32657 w 807783"/>
              <a:gd name="connsiteY12" fmla="*/ 772886 h 1690914"/>
              <a:gd name="connsiteX13" fmla="*/ 10886 w 807783"/>
              <a:gd name="connsiteY13" fmla="*/ 685800 h 1690914"/>
              <a:gd name="connsiteX14" fmla="*/ 0 w 807783"/>
              <a:gd name="connsiteY14" fmla="*/ 598714 h 1690914"/>
              <a:gd name="connsiteX15" fmla="*/ 10886 w 807783"/>
              <a:gd name="connsiteY15" fmla="*/ 108857 h 1690914"/>
              <a:gd name="connsiteX16" fmla="*/ 32657 w 807783"/>
              <a:gd name="connsiteY16" fmla="*/ 43543 h 1690914"/>
              <a:gd name="connsiteX17" fmla="*/ 76200 w 807783"/>
              <a:gd name="connsiteY17" fmla="*/ 0 h 1690914"/>
              <a:gd name="connsiteX18" fmla="*/ 108857 w 807783"/>
              <a:gd name="connsiteY18" fmla="*/ 10886 h 1690914"/>
              <a:gd name="connsiteX19" fmla="*/ 130629 w 807783"/>
              <a:gd name="connsiteY19" fmla="*/ 76200 h 1690914"/>
              <a:gd name="connsiteX20" fmla="*/ 152400 w 807783"/>
              <a:gd name="connsiteY20" fmla="*/ 108857 h 1690914"/>
              <a:gd name="connsiteX21" fmla="*/ 163286 w 807783"/>
              <a:gd name="connsiteY21" fmla="*/ 217714 h 1690914"/>
              <a:gd name="connsiteX22" fmla="*/ 174172 w 807783"/>
              <a:gd name="connsiteY22" fmla="*/ 413657 h 1690914"/>
              <a:gd name="connsiteX23" fmla="*/ 195943 w 807783"/>
              <a:gd name="connsiteY23" fmla="*/ 478971 h 1690914"/>
              <a:gd name="connsiteX24" fmla="*/ 239486 w 807783"/>
              <a:gd name="connsiteY24" fmla="*/ 620486 h 1690914"/>
              <a:gd name="connsiteX25" fmla="*/ 261257 w 807783"/>
              <a:gd name="connsiteY25" fmla="*/ 653143 h 1690914"/>
              <a:gd name="connsiteX26" fmla="*/ 293914 w 807783"/>
              <a:gd name="connsiteY26" fmla="*/ 751114 h 1690914"/>
              <a:gd name="connsiteX27" fmla="*/ 326572 w 807783"/>
              <a:gd name="connsiteY27" fmla="*/ 827314 h 1690914"/>
              <a:gd name="connsiteX28" fmla="*/ 348343 w 807783"/>
              <a:gd name="connsiteY28" fmla="*/ 849086 h 1690914"/>
              <a:gd name="connsiteX29" fmla="*/ 370114 w 807783"/>
              <a:gd name="connsiteY29" fmla="*/ 881743 h 1690914"/>
              <a:gd name="connsiteX30" fmla="*/ 413657 w 807783"/>
              <a:gd name="connsiteY30" fmla="*/ 925286 h 1690914"/>
              <a:gd name="connsiteX31" fmla="*/ 435429 w 807783"/>
              <a:gd name="connsiteY31" fmla="*/ 957943 h 1690914"/>
              <a:gd name="connsiteX32" fmla="*/ 457200 w 807783"/>
              <a:gd name="connsiteY32" fmla="*/ 1012371 h 1690914"/>
              <a:gd name="connsiteX33" fmla="*/ 478972 w 807783"/>
              <a:gd name="connsiteY33" fmla="*/ 1034143 h 1690914"/>
              <a:gd name="connsiteX34" fmla="*/ 511629 w 807783"/>
              <a:gd name="connsiteY34" fmla="*/ 1088571 h 1690914"/>
              <a:gd name="connsiteX35" fmla="*/ 533400 w 807783"/>
              <a:gd name="connsiteY35" fmla="*/ 1110343 h 1690914"/>
              <a:gd name="connsiteX36" fmla="*/ 566057 w 807783"/>
              <a:gd name="connsiteY36" fmla="*/ 1186543 h 1690914"/>
              <a:gd name="connsiteX37" fmla="*/ 609600 w 807783"/>
              <a:gd name="connsiteY37" fmla="*/ 1273629 h 1690914"/>
              <a:gd name="connsiteX38" fmla="*/ 642257 w 807783"/>
              <a:gd name="connsiteY38" fmla="*/ 1338943 h 1690914"/>
              <a:gd name="connsiteX39" fmla="*/ 685800 w 807783"/>
              <a:gd name="connsiteY39" fmla="*/ 1382486 h 1690914"/>
              <a:gd name="connsiteX40" fmla="*/ 718457 w 807783"/>
              <a:gd name="connsiteY40" fmla="*/ 1393371 h 1690914"/>
              <a:gd name="connsiteX41" fmla="*/ 740229 w 807783"/>
              <a:gd name="connsiteY41" fmla="*/ 1458686 h 1690914"/>
              <a:gd name="connsiteX42" fmla="*/ 598714 w 807783"/>
              <a:gd name="connsiteY42" fmla="*/ 1469571 h 1690914"/>
              <a:gd name="connsiteX43" fmla="*/ 533400 w 807783"/>
              <a:gd name="connsiteY43" fmla="*/ 1491343 h 1690914"/>
              <a:gd name="connsiteX44" fmla="*/ 468086 w 807783"/>
              <a:gd name="connsiteY44" fmla="*/ 1524000 h 1690914"/>
              <a:gd name="connsiteX45" fmla="*/ 446314 w 807783"/>
              <a:gd name="connsiteY45" fmla="*/ 1545771 h 1690914"/>
              <a:gd name="connsiteX46" fmla="*/ 326572 w 807783"/>
              <a:gd name="connsiteY46" fmla="*/ 1567543 h 1690914"/>
              <a:gd name="connsiteX47" fmla="*/ 283029 w 807783"/>
              <a:gd name="connsiteY47" fmla="*/ 1589314 h 1690914"/>
              <a:gd name="connsiteX48" fmla="*/ 283029 w 807783"/>
              <a:gd name="connsiteY48" fmla="*/ 1665514 h 1690914"/>
              <a:gd name="connsiteX49" fmla="*/ 293914 w 807783"/>
              <a:gd name="connsiteY49" fmla="*/ 1665514 h 16909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</a:cxnLst>
            <a:rect l="l" t="t" r="r" b="b"/>
            <a:pathLst>
              <a:path w="807783" h="1690914">
                <a:moveTo>
                  <a:pt x="293914" y="1665514"/>
                </a:moveTo>
                <a:cubicBezTo>
                  <a:pt x="290285" y="1640114"/>
                  <a:pt x="273175" y="1552842"/>
                  <a:pt x="261257" y="1513114"/>
                </a:cubicBezTo>
                <a:cubicBezTo>
                  <a:pt x="254663" y="1491133"/>
                  <a:pt x="252216" y="1466895"/>
                  <a:pt x="239486" y="1447800"/>
                </a:cubicBezTo>
                <a:lnTo>
                  <a:pt x="217714" y="1415143"/>
                </a:lnTo>
                <a:lnTo>
                  <a:pt x="195943" y="1349829"/>
                </a:lnTo>
                <a:cubicBezTo>
                  <a:pt x="192314" y="1338943"/>
                  <a:pt x="187840" y="1328303"/>
                  <a:pt x="185057" y="1317171"/>
                </a:cubicBezTo>
                <a:cubicBezTo>
                  <a:pt x="178971" y="1292828"/>
                  <a:pt x="163003" y="1224219"/>
                  <a:pt x="152400" y="1208314"/>
                </a:cubicBezTo>
                <a:lnTo>
                  <a:pt x="130629" y="1175657"/>
                </a:lnTo>
                <a:cubicBezTo>
                  <a:pt x="128066" y="1165407"/>
                  <a:pt x="115956" y="1112235"/>
                  <a:pt x="108857" y="1099457"/>
                </a:cubicBezTo>
                <a:cubicBezTo>
                  <a:pt x="96150" y="1076584"/>
                  <a:pt x="65314" y="1034143"/>
                  <a:pt x="65314" y="1034143"/>
                </a:cubicBezTo>
                <a:cubicBezTo>
                  <a:pt x="61686" y="1016000"/>
                  <a:pt x="58916" y="997664"/>
                  <a:pt x="54429" y="979714"/>
                </a:cubicBezTo>
                <a:cubicBezTo>
                  <a:pt x="51646" y="968582"/>
                  <a:pt x="44744" y="958468"/>
                  <a:pt x="43543" y="947057"/>
                </a:cubicBezTo>
                <a:cubicBezTo>
                  <a:pt x="37453" y="889206"/>
                  <a:pt x="39872" y="830607"/>
                  <a:pt x="32657" y="772886"/>
                </a:cubicBezTo>
                <a:cubicBezTo>
                  <a:pt x="28946" y="743195"/>
                  <a:pt x="14597" y="715491"/>
                  <a:pt x="10886" y="685800"/>
                </a:cubicBezTo>
                <a:lnTo>
                  <a:pt x="0" y="598714"/>
                </a:lnTo>
                <a:cubicBezTo>
                  <a:pt x="3629" y="435428"/>
                  <a:pt x="1295" y="271901"/>
                  <a:pt x="10886" y="108857"/>
                </a:cubicBezTo>
                <a:cubicBezTo>
                  <a:pt x="12234" y="85948"/>
                  <a:pt x="25400" y="65314"/>
                  <a:pt x="32657" y="43543"/>
                </a:cubicBezTo>
                <a:cubicBezTo>
                  <a:pt x="47171" y="1"/>
                  <a:pt x="32658" y="14514"/>
                  <a:pt x="76200" y="0"/>
                </a:cubicBezTo>
                <a:cubicBezTo>
                  <a:pt x="87086" y="3629"/>
                  <a:pt x="102188" y="1549"/>
                  <a:pt x="108857" y="10886"/>
                </a:cubicBezTo>
                <a:cubicBezTo>
                  <a:pt x="122196" y="29560"/>
                  <a:pt x="117899" y="57105"/>
                  <a:pt x="130629" y="76200"/>
                </a:cubicBezTo>
                <a:lnTo>
                  <a:pt x="152400" y="108857"/>
                </a:lnTo>
                <a:cubicBezTo>
                  <a:pt x="156029" y="145143"/>
                  <a:pt x="160688" y="181340"/>
                  <a:pt x="163286" y="217714"/>
                </a:cubicBezTo>
                <a:cubicBezTo>
                  <a:pt x="167947" y="282963"/>
                  <a:pt x="166058" y="348747"/>
                  <a:pt x="174172" y="413657"/>
                </a:cubicBezTo>
                <a:cubicBezTo>
                  <a:pt x="177018" y="436429"/>
                  <a:pt x="190377" y="456707"/>
                  <a:pt x="195943" y="478971"/>
                </a:cubicBezTo>
                <a:cubicBezTo>
                  <a:pt x="209866" y="534664"/>
                  <a:pt x="214821" y="571156"/>
                  <a:pt x="239486" y="620486"/>
                </a:cubicBezTo>
                <a:cubicBezTo>
                  <a:pt x="245337" y="632188"/>
                  <a:pt x="255944" y="641188"/>
                  <a:pt x="261257" y="653143"/>
                </a:cubicBezTo>
                <a:cubicBezTo>
                  <a:pt x="261268" y="653168"/>
                  <a:pt x="288467" y="734772"/>
                  <a:pt x="293914" y="751114"/>
                </a:cubicBezTo>
                <a:cubicBezTo>
                  <a:pt x="303590" y="780142"/>
                  <a:pt x="308637" y="800411"/>
                  <a:pt x="326572" y="827314"/>
                </a:cubicBezTo>
                <a:cubicBezTo>
                  <a:pt x="332265" y="835854"/>
                  <a:pt x="341932" y="841072"/>
                  <a:pt x="348343" y="849086"/>
                </a:cubicBezTo>
                <a:cubicBezTo>
                  <a:pt x="356516" y="859302"/>
                  <a:pt x="361600" y="871810"/>
                  <a:pt x="370114" y="881743"/>
                </a:cubicBezTo>
                <a:cubicBezTo>
                  <a:pt x="383472" y="897328"/>
                  <a:pt x="402271" y="908207"/>
                  <a:pt x="413657" y="925286"/>
                </a:cubicBezTo>
                <a:cubicBezTo>
                  <a:pt x="420914" y="936172"/>
                  <a:pt x="429578" y="946241"/>
                  <a:pt x="435429" y="957943"/>
                </a:cubicBezTo>
                <a:cubicBezTo>
                  <a:pt x="444168" y="975420"/>
                  <a:pt x="447505" y="995405"/>
                  <a:pt x="457200" y="1012371"/>
                </a:cubicBezTo>
                <a:cubicBezTo>
                  <a:pt x="462292" y="1021282"/>
                  <a:pt x="473006" y="1025791"/>
                  <a:pt x="478972" y="1034143"/>
                </a:cubicBezTo>
                <a:cubicBezTo>
                  <a:pt x="491270" y="1051360"/>
                  <a:pt x="499331" y="1071354"/>
                  <a:pt x="511629" y="1088571"/>
                </a:cubicBezTo>
                <a:cubicBezTo>
                  <a:pt x="517594" y="1096923"/>
                  <a:pt x="527707" y="1101803"/>
                  <a:pt x="533400" y="1110343"/>
                </a:cubicBezTo>
                <a:cubicBezTo>
                  <a:pt x="566981" y="1160714"/>
                  <a:pt x="545319" y="1140920"/>
                  <a:pt x="566057" y="1186543"/>
                </a:cubicBezTo>
                <a:cubicBezTo>
                  <a:pt x="579487" y="1216089"/>
                  <a:pt x="599337" y="1242840"/>
                  <a:pt x="609600" y="1273629"/>
                </a:cubicBezTo>
                <a:cubicBezTo>
                  <a:pt x="620136" y="1305236"/>
                  <a:pt x="619237" y="1312087"/>
                  <a:pt x="642257" y="1338943"/>
                </a:cubicBezTo>
                <a:cubicBezTo>
                  <a:pt x="655615" y="1354528"/>
                  <a:pt x="666327" y="1375995"/>
                  <a:pt x="685800" y="1382486"/>
                </a:cubicBezTo>
                <a:lnTo>
                  <a:pt x="718457" y="1393371"/>
                </a:lnTo>
                <a:cubicBezTo>
                  <a:pt x="757396" y="1432310"/>
                  <a:pt x="807783" y="1450242"/>
                  <a:pt x="740229" y="1458686"/>
                </a:cubicBezTo>
                <a:cubicBezTo>
                  <a:pt x="693283" y="1464554"/>
                  <a:pt x="645886" y="1465943"/>
                  <a:pt x="598714" y="1469571"/>
                </a:cubicBezTo>
                <a:cubicBezTo>
                  <a:pt x="576943" y="1476828"/>
                  <a:pt x="552495" y="1478613"/>
                  <a:pt x="533400" y="1491343"/>
                </a:cubicBezTo>
                <a:cubicBezTo>
                  <a:pt x="491196" y="1519479"/>
                  <a:pt x="513154" y="1508977"/>
                  <a:pt x="468086" y="1524000"/>
                </a:cubicBezTo>
                <a:cubicBezTo>
                  <a:pt x="460829" y="1531257"/>
                  <a:pt x="455115" y="1540491"/>
                  <a:pt x="446314" y="1545771"/>
                </a:cubicBezTo>
                <a:cubicBezTo>
                  <a:pt x="419817" y="1561669"/>
                  <a:pt x="338582" y="1566042"/>
                  <a:pt x="326572" y="1567543"/>
                </a:cubicBezTo>
                <a:cubicBezTo>
                  <a:pt x="312058" y="1574800"/>
                  <a:pt x="293418" y="1576848"/>
                  <a:pt x="283029" y="1589314"/>
                </a:cubicBezTo>
                <a:cubicBezTo>
                  <a:pt x="256618" y="1621007"/>
                  <a:pt x="277184" y="1636290"/>
                  <a:pt x="283029" y="1665514"/>
                </a:cubicBezTo>
                <a:cubicBezTo>
                  <a:pt x="284452" y="1672630"/>
                  <a:pt x="297543" y="1690914"/>
                  <a:pt x="293914" y="1665514"/>
                </a:cubicBezTo>
                <a:close/>
              </a:path>
            </a:pathLst>
          </a:custGeom>
          <a:solidFill>
            <a:schemeClr val="tx1"/>
          </a:solidFill>
          <a:ln>
            <a:solidFill>
              <a:schemeClr val="tx1"/>
            </a:solidFill>
          </a:ln>
          <a:scene3d>
            <a:camera prst="orthographicFront">
              <a:rot lat="0" lon="10800000" rev="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12" name="Freihandform 11"/>
          <p:cNvSpPr/>
          <p:nvPr/>
        </p:nvSpPr>
        <p:spPr>
          <a:xfrm>
            <a:off x="3064105" y="3439886"/>
            <a:ext cx="634817" cy="1291726"/>
          </a:xfrm>
          <a:custGeom>
            <a:avLst/>
            <a:gdLst>
              <a:gd name="connsiteX0" fmla="*/ 18840 w 626220"/>
              <a:gd name="connsiteY0" fmla="*/ 1088571 h 1197428"/>
              <a:gd name="connsiteX1" fmla="*/ 18840 w 626220"/>
              <a:gd name="connsiteY1" fmla="*/ 620485 h 1197428"/>
              <a:gd name="connsiteX2" fmla="*/ 40611 w 626220"/>
              <a:gd name="connsiteY2" fmla="*/ 533400 h 1197428"/>
              <a:gd name="connsiteX3" fmla="*/ 62383 w 626220"/>
              <a:gd name="connsiteY3" fmla="*/ 457200 h 1197428"/>
              <a:gd name="connsiteX4" fmla="*/ 84154 w 626220"/>
              <a:gd name="connsiteY4" fmla="*/ 424543 h 1197428"/>
              <a:gd name="connsiteX5" fmla="*/ 127697 w 626220"/>
              <a:gd name="connsiteY5" fmla="*/ 348343 h 1197428"/>
              <a:gd name="connsiteX6" fmla="*/ 149468 w 626220"/>
              <a:gd name="connsiteY6" fmla="*/ 326571 h 1197428"/>
              <a:gd name="connsiteX7" fmla="*/ 182126 w 626220"/>
              <a:gd name="connsiteY7" fmla="*/ 261257 h 1197428"/>
              <a:gd name="connsiteX8" fmla="*/ 203897 w 626220"/>
              <a:gd name="connsiteY8" fmla="*/ 239485 h 1197428"/>
              <a:gd name="connsiteX9" fmla="*/ 236554 w 626220"/>
              <a:gd name="connsiteY9" fmla="*/ 141514 h 1197428"/>
              <a:gd name="connsiteX10" fmla="*/ 247440 w 626220"/>
              <a:gd name="connsiteY10" fmla="*/ 108857 h 1197428"/>
              <a:gd name="connsiteX11" fmla="*/ 258326 w 626220"/>
              <a:gd name="connsiteY11" fmla="*/ 76200 h 1197428"/>
              <a:gd name="connsiteX12" fmla="*/ 290983 w 626220"/>
              <a:gd name="connsiteY12" fmla="*/ 0 h 1197428"/>
              <a:gd name="connsiteX13" fmla="*/ 334526 w 626220"/>
              <a:gd name="connsiteY13" fmla="*/ 10885 h 1197428"/>
              <a:gd name="connsiteX14" fmla="*/ 345411 w 626220"/>
              <a:gd name="connsiteY14" fmla="*/ 43543 h 1197428"/>
              <a:gd name="connsiteX15" fmla="*/ 378068 w 626220"/>
              <a:gd name="connsiteY15" fmla="*/ 119743 h 1197428"/>
              <a:gd name="connsiteX16" fmla="*/ 388954 w 626220"/>
              <a:gd name="connsiteY16" fmla="*/ 228600 h 1197428"/>
              <a:gd name="connsiteX17" fmla="*/ 399840 w 626220"/>
              <a:gd name="connsiteY17" fmla="*/ 261257 h 1197428"/>
              <a:gd name="connsiteX18" fmla="*/ 421611 w 626220"/>
              <a:gd name="connsiteY18" fmla="*/ 348343 h 1197428"/>
              <a:gd name="connsiteX19" fmla="*/ 465154 w 626220"/>
              <a:gd name="connsiteY19" fmla="*/ 544285 h 1197428"/>
              <a:gd name="connsiteX20" fmla="*/ 486926 w 626220"/>
              <a:gd name="connsiteY20" fmla="*/ 620485 h 1197428"/>
              <a:gd name="connsiteX21" fmla="*/ 508697 w 626220"/>
              <a:gd name="connsiteY21" fmla="*/ 642257 h 1197428"/>
              <a:gd name="connsiteX22" fmla="*/ 519583 w 626220"/>
              <a:gd name="connsiteY22" fmla="*/ 685800 h 1197428"/>
              <a:gd name="connsiteX23" fmla="*/ 563126 w 626220"/>
              <a:gd name="connsiteY23" fmla="*/ 740228 h 1197428"/>
              <a:gd name="connsiteX24" fmla="*/ 574011 w 626220"/>
              <a:gd name="connsiteY24" fmla="*/ 1197428 h 1197428"/>
              <a:gd name="connsiteX25" fmla="*/ 356297 w 626220"/>
              <a:gd name="connsiteY25" fmla="*/ 1186543 h 1197428"/>
              <a:gd name="connsiteX26" fmla="*/ 312754 w 626220"/>
              <a:gd name="connsiteY26" fmla="*/ 1175657 h 1197428"/>
              <a:gd name="connsiteX27" fmla="*/ 258326 w 626220"/>
              <a:gd name="connsiteY27" fmla="*/ 1121228 h 1197428"/>
              <a:gd name="connsiteX28" fmla="*/ 193011 w 626220"/>
              <a:gd name="connsiteY28" fmla="*/ 1077685 h 1197428"/>
              <a:gd name="connsiteX29" fmla="*/ 160354 w 626220"/>
              <a:gd name="connsiteY29" fmla="*/ 1055914 h 1197428"/>
              <a:gd name="connsiteX30" fmla="*/ 95040 w 626220"/>
              <a:gd name="connsiteY30" fmla="*/ 1034143 h 1197428"/>
              <a:gd name="connsiteX31" fmla="*/ 62383 w 626220"/>
              <a:gd name="connsiteY31" fmla="*/ 1055914 h 1197428"/>
              <a:gd name="connsiteX32" fmla="*/ 40611 w 626220"/>
              <a:gd name="connsiteY32" fmla="*/ 1077685 h 1197428"/>
              <a:gd name="connsiteX33" fmla="*/ 18840 w 626220"/>
              <a:gd name="connsiteY33" fmla="*/ 1088571 h 1197428"/>
              <a:gd name="connsiteX0" fmla="*/ 18840 w 626220"/>
              <a:gd name="connsiteY0" fmla="*/ 1088571 h 1197428"/>
              <a:gd name="connsiteX1" fmla="*/ 18840 w 626220"/>
              <a:gd name="connsiteY1" fmla="*/ 620485 h 1197428"/>
              <a:gd name="connsiteX2" fmla="*/ 40611 w 626220"/>
              <a:gd name="connsiteY2" fmla="*/ 533400 h 1197428"/>
              <a:gd name="connsiteX3" fmla="*/ 62383 w 626220"/>
              <a:gd name="connsiteY3" fmla="*/ 457200 h 1197428"/>
              <a:gd name="connsiteX4" fmla="*/ 84154 w 626220"/>
              <a:gd name="connsiteY4" fmla="*/ 424543 h 1197428"/>
              <a:gd name="connsiteX5" fmla="*/ 127697 w 626220"/>
              <a:gd name="connsiteY5" fmla="*/ 348343 h 1197428"/>
              <a:gd name="connsiteX6" fmla="*/ 149468 w 626220"/>
              <a:gd name="connsiteY6" fmla="*/ 326571 h 1197428"/>
              <a:gd name="connsiteX7" fmla="*/ 182126 w 626220"/>
              <a:gd name="connsiteY7" fmla="*/ 261257 h 1197428"/>
              <a:gd name="connsiteX8" fmla="*/ 203897 w 626220"/>
              <a:gd name="connsiteY8" fmla="*/ 239485 h 1197428"/>
              <a:gd name="connsiteX9" fmla="*/ 236554 w 626220"/>
              <a:gd name="connsiteY9" fmla="*/ 141514 h 1197428"/>
              <a:gd name="connsiteX10" fmla="*/ 247440 w 626220"/>
              <a:gd name="connsiteY10" fmla="*/ 108857 h 1197428"/>
              <a:gd name="connsiteX11" fmla="*/ 258326 w 626220"/>
              <a:gd name="connsiteY11" fmla="*/ 76200 h 1197428"/>
              <a:gd name="connsiteX12" fmla="*/ 290983 w 626220"/>
              <a:gd name="connsiteY12" fmla="*/ 0 h 1197428"/>
              <a:gd name="connsiteX13" fmla="*/ 334526 w 626220"/>
              <a:gd name="connsiteY13" fmla="*/ 10885 h 1197428"/>
              <a:gd name="connsiteX14" fmla="*/ 345411 w 626220"/>
              <a:gd name="connsiteY14" fmla="*/ 43543 h 1197428"/>
              <a:gd name="connsiteX15" fmla="*/ 378068 w 626220"/>
              <a:gd name="connsiteY15" fmla="*/ 119743 h 1197428"/>
              <a:gd name="connsiteX16" fmla="*/ 388954 w 626220"/>
              <a:gd name="connsiteY16" fmla="*/ 228600 h 1197428"/>
              <a:gd name="connsiteX17" fmla="*/ 399840 w 626220"/>
              <a:gd name="connsiteY17" fmla="*/ 261257 h 1197428"/>
              <a:gd name="connsiteX18" fmla="*/ 421611 w 626220"/>
              <a:gd name="connsiteY18" fmla="*/ 348343 h 1197428"/>
              <a:gd name="connsiteX19" fmla="*/ 465154 w 626220"/>
              <a:gd name="connsiteY19" fmla="*/ 544285 h 1197428"/>
              <a:gd name="connsiteX20" fmla="*/ 486926 w 626220"/>
              <a:gd name="connsiteY20" fmla="*/ 620485 h 1197428"/>
              <a:gd name="connsiteX21" fmla="*/ 508697 w 626220"/>
              <a:gd name="connsiteY21" fmla="*/ 642257 h 1197428"/>
              <a:gd name="connsiteX22" fmla="*/ 519583 w 626220"/>
              <a:gd name="connsiteY22" fmla="*/ 685800 h 1197428"/>
              <a:gd name="connsiteX23" fmla="*/ 563126 w 626220"/>
              <a:gd name="connsiteY23" fmla="*/ 740228 h 1197428"/>
              <a:gd name="connsiteX24" fmla="*/ 574011 w 626220"/>
              <a:gd name="connsiteY24" fmla="*/ 1197428 h 1197428"/>
              <a:gd name="connsiteX25" fmla="*/ 356297 w 626220"/>
              <a:gd name="connsiteY25" fmla="*/ 1186543 h 1197428"/>
              <a:gd name="connsiteX26" fmla="*/ 312754 w 626220"/>
              <a:gd name="connsiteY26" fmla="*/ 1175657 h 1197428"/>
              <a:gd name="connsiteX27" fmla="*/ 258326 w 626220"/>
              <a:gd name="connsiteY27" fmla="*/ 1121228 h 1197428"/>
              <a:gd name="connsiteX28" fmla="*/ 193011 w 626220"/>
              <a:gd name="connsiteY28" fmla="*/ 1077685 h 1197428"/>
              <a:gd name="connsiteX29" fmla="*/ 160354 w 626220"/>
              <a:gd name="connsiteY29" fmla="*/ 1055914 h 1197428"/>
              <a:gd name="connsiteX30" fmla="*/ 95040 w 626220"/>
              <a:gd name="connsiteY30" fmla="*/ 1034143 h 1197428"/>
              <a:gd name="connsiteX31" fmla="*/ 62383 w 626220"/>
              <a:gd name="connsiteY31" fmla="*/ 1055914 h 1197428"/>
              <a:gd name="connsiteX32" fmla="*/ 40611 w 626220"/>
              <a:gd name="connsiteY32" fmla="*/ 1172901 h 1197428"/>
              <a:gd name="connsiteX33" fmla="*/ 18840 w 626220"/>
              <a:gd name="connsiteY33" fmla="*/ 1088571 h 1197428"/>
              <a:gd name="connsiteX0" fmla="*/ 18840 w 626220"/>
              <a:gd name="connsiteY0" fmla="*/ 1088571 h 1208054"/>
              <a:gd name="connsiteX1" fmla="*/ 18840 w 626220"/>
              <a:gd name="connsiteY1" fmla="*/ 620485 h 1208054"/>
              <a:gd name="connsiteX2" fmla="*/ 40611 w 626220"/>
              <a:gd name="connsiteY2" fmla="*/ 533400 h 1208054"/>
              <a:gd name="connsiteX3" fmla="*/ 62383 w 626220"/>
              <a:gd name="connsiteY3" fmla="*/ 457200 h 1208054"/>
              <a:gd name="connsiteX4" fmla="*/ 84154 w 626220"/>
              <a:gd name="connsiteY4" fmla="*/ 424543 h 1208054"/>
              <a:gd name="connsiteX5" fmla="*/ 127697 w 626220"/>
              <a:gd name="connsiteY5" fmla="*/ 348343 h 1208054"/>
              <a:gd name="connsiteX6" fmla="*/ 149468 w 626220"/>
              <a:gd name="connsiteY6" fmla="*/ 326571 h 1208054"/>
              <a:gd name="connsiteX7" fmla="*/ 182126 w 626220"/>
              <a:gd name="connsiteY7" fmla="*/ 261257 h 1208054"/>
              <a:gd name="connsiteX8" fmla="*/ 203897 w 626220"/>
              <a:gd name="connsiteY8" fmla="*/ 239485 h 1208054"/>
              <a:gd name="connsiteX9" fmla="*/ 236554 w 626220"/>
              <a:gd name="connsiteY9" fmla="*/ 141514 h 1208054"/>
              <a:gd name="connsiteX10" fmla="*/ 247440 w 626220"/>
              <a:gd name="connsiteY10" fmla="*/ 108857 h 1208054"/>
              <a:gd name="connsiteX11" fmla="*/ 258326 w 626220"/>
              <a:gd name="connsiteY11" fmla="*/ 76200 h 1208054"/>
              <a:gd name="connsiteX12" fmla="*/ 290983 w 626220"/>
              <a:gd name="connsiteY12" fmla="*/ 0 h 1208054"/>
              <a:gd name="connsiteX13" fmla="*/ 334526 w 626220"/>
              <a:gd name="connsiteY13" fmla="*/ 10885 h 1208054"/>
              <a:gd name="connsiteX14" fmla="*/ 345411 w 626220"/>
              <a:gd name="connsiteY14" fmla="*/ 43543 h 1208054"/>
              <a:gd name="connsiteX15" fmla="*/ 378068 w 626220"/>
              <a:gd name="connsiteY15" fmla="*/ 119743 h 1208054"/>
              <a:gd name="connsiteX16" fmla="*/ 388954 w 626220"/>
              <a:gd name="connsiteY16" fmla="*/ 228600 h 1208054"/>
              <a:gd name="connsiteX17" fmla="*/ 399840 w 626220"/>
              <a:gd name="connsiteY17" fmla="*/ 261257 h 1208054"/>
              <a:gd name="connsiteX18" fmla="*/ 421611 w 626220"/>
              <a:gd name="connsiteY18" fmla="*/ 348343 h 1208054"/>
              <a:gd name="connsiteX19" fmla="*/ 465154 w 626220"/>
              <a:gd name="connsiteY19" fmla="*/ 544285 h 1208054"/>
              <a:gd name="connsiteX20" fmla="*/ 486926 w 626220"/>
              <a:gd name="connsiteY20" fmla="*/ 620485 h 1208054"/>
              <a:gd name="connsiteX21" fmla="*/ 508697 w 626220"/>
              <a:gd name="connsiteY21" fmla="*/ 642257 h 1208054"/>
              <a:gd name="connsiteX22" fmla="*/ 519583 w 626220"/>
              <a:gd name="connsiteY22" fmla="*/ 685800 h 1208054"/>
              <a:gd name="connsiteX23" fmla="*/ 563126 w 626220"/>
              <a:gd name="connsiteY23" fmla="*/ 740228 h 1208054"/>
              <a:gd name="connsiteX24" fmla="*/ 574011 w 626220"/>
              <a:gd name="connsiteY24" fmla="*/ 1197428 h 1208054"/>
              <a:gd name="connsiteX25" fmla="*/ 356297 w 626220"/>
              <a:gd name="connsiteY25" fmla="*/ 1186543 h 1208054"/>
              <a:gd name="connsiteX26" fmla="*/ 312754 w 626220"/>
              <a:gd name="connsiteY26" fmla="*/ 1175657 h 1208054"/>
              <a:gd name="connsiteX27" fmla="*/ 258326 w 626220"/>
              <a:gd name="connsiteY27" fmla="*/ 1121228 h 1208054"/>
              <a:gd name="connsiteX28" fmla="*/ 193011 w 626220"/>
              <a:gd name="connsiteY28" fmla="*/ 1077685 h 1208054"/>
              <a:gd name="connsiteX29" fmla="*/ 160354 w 626220"/>
              <a:gd name="connsiteY29" fmla="*/ 1055914 h 1208054"/>
              <a:gd name="connsiteX30" fmla="*/ 166454 w 626220"/>
              <a:gd name="connsiteY30" fmla="*/ 1200797 h 1208054"/>
              <a:gd name="connsiteX31" fmla="*/ 62383 w 626220"/>
              <a:gd name="connsiteY31" fmla="*/ 1055914 h 1208054"/>
              <a:gd name="connsiteX32" fmla="*/ 40611 w 626220"/>
              <a:gd name="connsiteY32" fmla="*/ 1172901 h 1208054"/>
              <a:gd name="connsiteX33" fmla="*/ 18840 w 626220"/>
              <a:gd name="connsiteY33" fmla="*/ 1088571 h 1208054"/>
              <a:gd name="connsiteX0" fmla="*/ 18840 w 626220"/>
              <a:gd name="connsiteY0" fmla="*/ 1088571 h 1208054"/>
              <a:gd name="connsiteX1" fmla="*/ 18840 w 626220"/>
              <a:gd name="connsiteY1" fmla="*/ 620485 h 1208054"/>
              <a:gd name="connsiteX2" fmla="*/ 40611 w 626220"/>
              <a:gd name="connsiteY2" fmla="*/ 533400 h 1208054"/>
              <a:gd name="connsiteX3" fmla="*/ 62383 w 626220"/>
              <a:gd name="connsiteY3" fmla="*/ 457200 h 1208054"/>
              <a:gd name="connsiteX4" fmla="*/ 84154 w 626220"/>
              <a:gd name="connsiteY4" fmla="*/ 424543 h 1208054"/>
              <a:gd name="connsiteX5" fmla="*/ 127697 w 626220"/>
              <a:gd name="connsiteY5" fmla="*/ 348343 h 1208054"/>
              <a:gd name="connsiteX6" fmla="*/ 149468 w 626220"/>
              <a:gd name="connsiteY6" fmla="*/ 326571 h 1208054"/>
              <a:gd name="connsiteX7" fmla="*/ 182126 w 626220"/>
              <a:gd name="connsiteY7" fmla="*/ 261257 h 1208054"/>
              <a:gd name="connsiteX8" fmla="*/ 203897 w 626220"/>
              <a:gd name="connsiteY8" fmla="*/ 239485 h 1208054"/>
              <a:gd name="connsiteX9" fmla="*/ 236554 w 626220"/>
              <a:gd name="connsiteY9" fmla="*/ 141514 h 1208054"/>
              <a:gd name="connsiteX10" fmla="*/ 247440 w 626220"/>
              <a:gd name="connsiteY10" fmla="*/ 108857 h 1208054"/>
              <a:gd name="connsiteX11" fmla="*/ 258326 w 626220"/>
              <a:gd name="connsiteY11" fmla="*/ 76200 h 1208054"/>
              <a:gd name="connsiteX12" fmla="*/ 290983 w 626220"/>
              <a:gd name="connsiteY12" fmla="*/ 0 h 1208054"/>
              <a:gd name="connsiteX13" fmla="*/ 334526 w 626220"/>
              <a:gd name="connsiteY13" fmla="*/ 10885 h 1208054"/>
              <a:gd name="connsiteX14" fmla="*/ 345411 w 626220"/>
              <a:gd name="connsiteY14" fmla="*/ 43543 h 1208054"/>
              <a:gd name="connsiteX15" fmla="*/ 378068 w 626220"/>
              <a:gd name="connsiteY15" fmla="*/ 119743 h 1208054"/>
              <a:gd name="connsiteX16" fmla="*/ 388954 w 626220"/>
              <a:gd name="connsiteY16" fmla="*/ 228600 h 1208054"/>
              <a:gd name="connsiteX17" fmla="*/ 399840 w 626220"/>
              <a:gd name="connsiteY17" fmla="*/ 261257 h 1208054"/>
              <a:gd name="connsiteX18" fmla="*/ 421611 w 626220"/>
              <a:gd name="connsiteY18" fmla="*/ 348343 h 1208054"/>
              <a:gd name="connsiteX19" fmla="*/ 465154 w 626220"/>
              <a:gd name="connsiteY19" fmla="*/ 544285 h 1208054"/>
              <a:gd name="connsiteX20" fmla="*/ 486926 w 626220"/>
              <a:gd name="connsiteY20" fmla="*/ 620485 h 1208054"/>
              <a:gd name="connsiteX21" fmla="*/ 508697 w 626220"/>
              <a:gd name="connsiteY21" fmla="*/ 642257 h 1208054"/>
              <a:gd name="connsiteX22" fmla="*/ 519583 w 626220"/>
              <a:gd name="connsiteY22" fmla="*/ 685800 h 1208054"/>
              <a:gd name="connsiteX23" fmla="*/ 563126 w 626220"/>
              <a:gd name="connsiteY23" fmla="*/ 740228 h 1208054"/>
              <a:gd name="connsiteX24" fmla="*/ 574011 w 626220"/>
              <a:gd name="connsiteY24" fmla="*/ 1197428 h 1208054"/>
              <a:gd name="connsiteX25" fmla="*/ 356297 w 626220"/>
              <a:gd name="connsiteY25" fmla="*/ 1186543 h 1208054"/>
              <a:gd name="connsiteX26" fmla="*/ 312754 w 626220"/>
              <a:gd name="connsiteY26" fmla="*/ 1175657 h 1208054"/>
              <a:gd name="connsiteX27" fmla="*/ 258326 w 626220"/>
              <a:gd name="connsiteY27" fmla="*/ 1121228 h 1208054"/>
              <a:gd name="connsiteX28" fmla="*/ 193011 w 626220"/>
              <a:gd name="connsiteY28" fmla="*/ 1077685 h 1208054"/>
              <a:gd name="connsiteX29" fmla="*/ 160354 w 626220"/>
              <a:gd name="connsiteY29" fmla="*/ 1055914 h 1208054"/>
              <a:gd name="connsiteX30" fmla="*/ 166454 w 626220"/>
              <a:gd name="connsiteY30" fmla="*/ 1200797 h 1208054"/>
              <a:gd name="connsiteX31" fmla="*/ 62383 w 626220"/>
              <a:gd name="connsiteY31" fmla="*/ 1151130 h 1208054"/>
              <a:gd name="connsiteX32" fmla="*/ 40611 w 626220"/>
              <a:gd name="connsiteY32" fmla="*/ 1172901 h 1208054"/>
              <a:gd name="connsiteX33" fmla="*/ 18840 w 626220"/>
              <a:gd name="connsiteY33" fmla="*/ 1088571 h 1208054"/>
              <a:gd name="connsiteX0" fmla="*/ 18840 w 626220"/>
              <a:gd name="connsiteY0" fmla="*/ 1088571 h 1208054"/>
              <a:gd name="connsiteX1" fmla="*/ 18840 w 626220"/>
              <a:gd name="connsiteY1" fmla="*/ 620485 h 1208054"/>
              <a:gd name="connsiteX2" fmla="*/ 40611 w 626220"/>
              <a:gd name="connsiteY2" fmla="*/ 533400 h 1208054"/>
              <a:gd name="connsiteX3" fmla="*/ 62383 w 626220"/>
              <a:gd name="connsiteY3" fmla="*/ 457200 h 1208054"/>
              <a:gd name="connsiteX4" fmla="*/ 84154 w 626220"/>
              <a:gd name="connsiteY4" fmla="*/ 424543 h 1208054"/>
              <a:gd name="connsiteX5" fmla="*/ 127697 w 626220"/>
              <a:gd name="connsiteY5" fmla="*/ 348343 h 1208054"/>
              <a:gd name="connsiteX6" fmla="*/ 149468 w 626220"/>
              <a:gd name="connsiteY6" fmla="*/ 326571 h 1208054"/>
              <a:gd name="connsiteX7" fmla="*/ 182126 w 626220"/>
              <a:gd name="connsiteY7" fmla="*/ 261257 h 1208054"/>
              <a:gd name="connsiteX8" fmla="*/ 203897 w 626220"/>
              <a:gd name="connsiteY8" fmla="*/ 239485 h 1208054"/>
              <a:gd name="connsiteX9" fmla="*/ 236554 w 626220"/>
              <a:gd name="connsiteY9" fmla="*/ 141514 h 1208054"/>
              <a:gd name="connsiteX10" fmla="*/ 247440 w 626220"/>
              <a:gd name="connsiteY10" fmla="*/ 108857 h 1208054"/>
              <a:gd name="connsiteX11" fmla="*/ 258326 w 626220"/>
              <a:gd name="connsiteY11" fmla="*/ 76200 h 1208054"/>
              <a:gd name="connsiteX12" fmla="*/ 290983 w 626220"/>
              <a:gd name="connsiteY12" fmla="*/ 0 h 1208054"/>
              <a:gd name="connsiteX13" fmla="*/ 334526 w 626220"/>
              <a:gd name="connsiteY13" fmla="*/ 10885 h 1208054"/>
              <a:gd name="connsiteX14" fmla="*/ 345411 w 626220"/>
              <a:gd name="connsiteY14" fmla="*/ 43543 h 1208054"/>
              <a:gd name="connsiteX15" fmla="*/ 378068 w 626220"/>
              <a:gd name="connsiteY15" fmla="*/ 119743 h 1208054"/>
              <a:gd name="connsiteX16" fmla="*/ 388954 w 626220"/>
              <a:gd name="connsiteY16" fmla="*/ 228600 h 1208054"/>
              <a:gd name="connsiteX17" fmla="*/ 399840 w 626220"/>
              <a:gd name="connsiteY17" fmla="*/ 261257 h 1208054"/>
              <a:gd name="connsiteX18" fmla="*/ 421611 w 626220"/>
              <a:gd name="connsiteY18" fmla="*/ 348343 h 1208054"/>
              <a:gd name="connsiteX19" fmla="*/ 465154 w 626220"/>
              <a:gd name="connsiteY19" fmla="*/ 544285 h 1208054"/>
              <a:gd name="connsiteX20" fmla="*/ 486926 w 626220"/>
              <a:gd name="connsiteY20" fmla="*/ 620485 h 1208054"/>
              <a:gd name="connsiteX21" fmla="*/ 508697 w 626220"/>
              <a:gd name="connsiteY21" fmla="*/ 642257 h 1208054"/>
              <a:gd name="connsiteX22" fmla="*/ 519583 w 626220"/>
              <a:gd name="connsiteY22" fmla="*/ 685800 h 1208054"/>
              <a:gd name="connsiteX23" fmla="*/ 563126 w 626220"/>
              <a:gd name="connsiteY23" fmla="*/ 740228 h 1208054"/>
              <a:gd name="connsiteX24" fmla="*/ 574011 w 626220"/>
              <a:gd name="connsiteY24" fmla="*/ 1197428 h 1208054"/>
              <a:gd name="connsiteX25" fmla="*/ 356297 w 626220"/>
              <a:gd name="connsiteY25" fmla="*/ 1186543 h 1208054"/>
              <a:gd name="connsiteX26" fmla="*/ 312754 w 626220"/>
              <a:gd name="connsiteY26" fmla="*/ 1175657 h 1208054"/>
              <a:gd name="connsiteX27" fmla="*/ 258326 w 626220"/>
              <a:gd name="connsiteY27" fmla="*/ 1121228 h 1208054"/>
              <a:gd name="connsiteX28" fmla="*/ 193011 w 626220"/>
              <a:gd name="connsiteY28" fmla="*/ 1172901 h 1208054"/>
              <a:gd name="connsiteX29" fmla="*/ 160354 w 626220"/>
              <a:gd name="connsiteY29" fmla="*/ 1055914 h 1208054"/>
              <a:gd name="connsiteX30" fmla="*/ 166454 w 626220"/>
              <a:gd name="connsiteY30" fmla="*/ 1200797 h 1208054"/>
              <a:gd name="connsiteX31" fmla="*/ 62383 w 626220"/>
              <a:gd name="connsiteY31" fmla="*/ 1151130 h 1208054"/>
              <a:gd name="connsiteX32" fmla="*/ 40611 w 626220"/>
              <a:gd name="connsiteY32" fmla="*/ 1172901 h 1208054"/>
              <a:gd name="connsiteX33" fmla="*/ 18840 w 626220"/>
              <a:gd name="connsiteY33" fmla="*/ 1088571 h 1208054"/>
              <a:gd name="connsiteX0" fmla="*/ 18840 w 626220"/>
              <a:gd name="connsiteY0" fmla="*/ 1088571 h 1208054"/>
              <a:gd name="connsiteX1" fmla="*/ 18840 w 626220"/>
              <a:gd name="connsiteY1" fmla="*/ 620485 h 1208054"/>
              <a:gd name="connsiteX2" fmla="*/ 40611 w 626220"/>
              <a:gd name="connsiteY2" fmla="*/ 533400 h 1208054"/>
              <a:gd name="connsiteX3" fmla="*/ 62383 w 626220"/>
              <a:gd name="connsiteY3" fmla="*/ 457200 h 1208054"/>
              <a:gd name="connsiteX4" fmla="*/ 84154 w 626220"/>
              <a:gd name="connsiteY4" fmla="*/ 424543 h 1208054"/>
              <a:gd name="connsiteX5" fmla="*/ 127697 w 626220"/>
              <a:gd name="connsiteY5" fmla="*/ 348343 h 1208054"/>
              <a:gd name="connsiteX6" fmla="*/ 149468 w 626220"/>
              <a:gd name="connsiteY6" fmla="*/ 326571 h 1208054"/>
              <a:gd name="connsiteX7" fmla="*/ 182126 w 626220"/>
              <a:gd name="connsiteY7" fmla="*/ 261257 h 1208054"/>
              <a:gd name="connsiteX8" fmla="*/ 203897 w 626220"/>
              <a:gd name="connsiteY8" fmla="*/ 239485 h 1208054"/>
              <a:gd name="connsiteX9" fmla="*/ 236554 w 626220"/>
              <a:gd name="connsiteY9" fmla="*/ 141514 h 1208054"/>
              <a:gd name="connsiteX10" fmla="*/ 247440 w 626220"/>
              <a:gd name="connsiteY10" fmla="*/ 108857 h 1208054"/>
              <a:gd name="connsiteX11" fmla="*/ 258326 w 626220"/>
              <a:gd name="connsiteY11" fmla="*/ 76200 h 1208054"/>
              <a:gd name="connsiteX12" fmla="*/ 290983 w 626220"/>
              <a:gd name="connsiteY12" fmla="*/ 0 h 1208054"/>
              <a:gd name="connsiteX13" fmla="*/ 334526 w 626220"/>
              <a:gd name="connsiteY13" fmla="*/ 10885 h 1208054"/>
              <a:gd name="connsiteX14" fmla="*/ 345411 w 626220"/>
              <a:gd name="connsiteY14" fmla="*/ 43543 h 1208054"/>
              <a:gd name="connsiteX15" fmla="*/ 378068 w 626220"/>
              <a:gd name="connsiteY15" fmla="*/ 119743 h 1208054"/>
              <a:gd name="connsiteX16" fmla="*/ 388954 w 626220"/>
              <a:gd name="connsiteY16" fmla="*/ 228600 h 1208054"/>
              <a:gd name="connsiteX17" fmla="*/ 399840 w 626220"/>
              <a:gd name="connsiteY17" fmla="*/ 261257 h 1208054"/>
              <a:gd name="connsiteX18" fmla="*/ 421611 w 626220"/>
              <a:gd name="connsiteY18" fmla="*/ 348343 h 1208054"/>
              <a:gd name="connsiteX19" fmla="*/ 465154 w 626220"/>
              <a:gd name="connsiteY19" fmla="*/ 544285 h 1208054"/>
              <a:gd name="connsiteX20" fmla="*/ 486926 w 626220"/>
              <a:gd name="connsiteY20" fmla="*/ 620485 h 1208054"/>
              <a:gd name="connsiteX21" fmla="*/ 508697 w 626220"/>
              <a:gd name="connsiteY21" fmla="*/ 642257 h 1208054"/>
              <a:gd name="connsiteX22" fmla="*/ 519583 w 626220"/>
              <a:gd name="connsiteY22" fmla="*/ 685800 h 1208054"/>
              <a:gd name="connsiteX23" fmla="*/ 563126 w 626220"/>
              <a:gd name="connsiteY23" fmla="*/ 740228 h 1208054"/>
              <a:gd name="connsiteX24" fmla="*/ 574011 w 626220"/>
              <a:gd name="connsiteY24" fmla="*/ 1197428 h 1208054"/>
              <a:gd name="connsiteX25" fmla="*/ 356297 w 626220"/>
              <a:gd name="connsiteY25" fmla="*/ 1186543 h 1208054"/>
              <a:gd name="connsiteX26" fmla="*/ 312754 w 626220"/>
              <a:gd name="connsiteY26" fmla="*/ 1175657 h 1208054"/>
              <a:gd name="connsiteX27" fmla="*/ 258326 w 626220"/>
              <a:gd name="connsiteY27" fmla="*/ 1121228 h 1208054"/>
              <a:gd name="connsiteX28" fmla="*/ 193011 w 626220"/>
              <a:gd name="connsiteY28" fmla="*/ 1172901 h 1208054"/>
              <a:gd name="connsiteX29" fmla="*/ 231768 w 626220"/>
              <a:gd name="connsiteY29" fmla="*/ 1151130 h 1208054"/>
              <a:gd name="connsiteX30" fmla="*/ 166454 w 626220"/>
              <a:gd name="connsiteY30" fmla="*/ 1200797 h 1208054"/>
              <a:gd name="connsiteX31" fmla="*/ 62383 w 626220"/>
              <a:gd name="connsiteY31" fmla="*/ 1151130 h 1208054"/>
              <a:gd name="connsiteX32" fmla="*/ 40611 w 626220"/>
              <a:gd name="connsiteY32" fmla="*/ 1172901 h 1208054"/>
              <a:gd name="connsiteX33" fmla="*/ 18840 w 626220"/>
              <a:gd name="connsiteY33" fmla="*/ 1088571 h 1208054"/>
              <a:gd name="connsiteX0" fmla="*/ 18840 w 626220"/>
              <a:gd name="connsiteY0" fmla="*/ 1088571 h 1230676"/>
              <a:gd name="connsiteX1" fmla="*/ 18840 w 626220"/>
              <a:gd name="connsiteY1" fmla="*/ 620485 h 1230676"/>
              <a:gd name="connsiteX2" fmla="*/ 40611 w 626220"/>
              <a:gd name="connsiteY2" fmla="*/ 533400 h 1230676"/>
              <a:gd name="connsiteX3" fmla="*/ 62383 w 626220"/>
              <a:gd name="connsiteY3" fmla="*/ 457200 h 1230676"/>
              <a:gd name="connsiteX4" fmla="*/ 84154 w 626220"/>
              <a:gd name="connsiteY4" fmla="*/ 424543 h 1230676"/>
              <a:gd name="connsiteX5" fmla="*/ 127697 w 626220"/>
              <a:gd name="connsiteY5" fmla="*/ 348343 h 1230676"/>
              <a:gd name="connsiteX6" fmla="*/ 149468 w 626220"/>
              <a:gd name="connsiteY6" fmla="*/ 326571 h 1230676"/>
              <a:gd name="connsiteX7" fmla="*/ 182126 w 626220"/>
              <a:gd name="connsiteY7" fmla="*/ 261257 h 1230676"/>
              <a:gd name="connsiteX8" fmla="*/ 203897 w 626220"/>
              <a:gd name="connsiteY8" fmla="*/ 239485 h 1230676"/>
              <a:gd name="connsiteX9" fmla="*/ 236554 w 626220"/>
              <a:gd name="connsiteY9" fmla="*/ 141514 h 1230676"/>
              <a:gd name="connsiteX10" fmla="*/ 247440 w 626220"/>
              <a:gd name="connsiteY10" fmla="*/ 108857 h 1230676"/>
              <a:gd name="connsiteX11" fmla="*/ 258326 w 626220"/>
              <a:gd name="connsiteY11" fmla="*/ 76200 h 1230676"/>
              <a:gd name="connsiteX12" fmla="*/ 290983 w 626220"/>
              <a:gd name="connsiteY12" fmla="*/ 0 h 1230676"/>
              <a:gd name="connsiteX13" fmla="*/ 334526 w 626220"/>
              <a:gd name="connsiteY13" fmla="*/ 10885 h 1230676"/>
              <a:gd name="connsiteX14" fmla="*/ 345411 w 626220"/>
              <a:gd name="connsiteY14" fmla="*/ 43543 h 1230676"/>
              <a:gd name="connsiteX15" fmla="*/ 378068 w 626220"/>
              <a:gd name="connsiteY15" fmla="*/ 119743 h 1230676"/>
              <a:gd name="connsiteX16" fmla="*/ 388954 w 626220"/>
              <a:gd name="connsiteY16" fmla="*/ 228600 h 1230676"/>
              <a:gd name="connsiteX17" fmla="*/ 399840 w 626220"/>
              <a:gd name="connsiteY17" fmla="*/ 261257 h 1230676"/>
              <a:gd name="connsiteX18" fmla="*/ 421611 w 626220"/>
              <a:gd name="connsiteY18" fmla="*/ 348343 h 1230676"/>
              <a:gd name="connsiteX19" fmla="*/ 465154 w 626220"/>
              <a:gd name="connsiteY19" fmla="*/ 544285 h 1230676"/>
              <a:gd name="connsiteX20" fmla="*/ 486926 w 626220"/>
              <a:gd name="connsiteY20" fmla="*/ 620485 h 1230676"/>
              <a:gd name="connsiteX21" fmla="*/ 508697 w 626220"/>
              <a:gd name="connsiteY21" fmla="*/ 642257 h 1230676"/>
              <a:gd name="connsiteX22" fmla="*/ 519583 w 626220"/>
              <a:gd name="connsiteY22" fmla="*/ 685800 h 1230676"/>
              <a:gd name="connsiteX23" fmla="*/ 563126 w 626220"/>
              <a:gd name="connsiteY23" fmla="*/ 740228 h 1230676"/>
              <a:gd name="connsiteX24" fmla="*/ 574011 w 626220"/>
              <a:gd name="connsiteY24" fmla="*/ 1197428 h 1230676"/>
              <a:gd name="connsiteX25" fmla="*/ 356297 w 626220"/>
              <a:gd name="connsiteY25" fmla="*/ 1186543 h 1230676"/>
              <a:gd name="connsiteX26" fmla="*/ 312754 w 626220"/>
              <a:gd name="connsiteY26" fmla="*/ 1175657 h 1230676"/>
              <a:gd name="connsiteX27" fmla="*/ 258326 w 626220"/>
              <a:gd name="connsiteY27" fmla="*/ 1216444 h 1230676"/>
              <a:gd name="connsiteX28" fmla="*/ 193011 w 626220"/>
              <a:gd name="connsiteY28" fmla="*/ 1172901 h 1230676"/>
              <a:gd name="connsiteX29" fmla="*/ 231768 w 626220"/>
              <a:gd name="connsiteY29" fmla="*/ 1151130 h 1230676"/>
              <a:gd name="connsiteX30" fmla="*/ 166454 w 626220"/>
              <a:gd name="connsiteY30" fmla="*/ 1200797 h 1230676"/>
              <a:gd name="connsiteX31" fmla="*/ 62383 w 626220"/>
              <a:gd name="connsiteY31" fmla="*/ 1151130 h 1230676"/>
              <a:gd name="connsiteX32" fmla="*/ 40611 w 626220"/>
              <a:gd name="connsiteY32" fmla="*/ 1172901 h 1230676"/>
              <a:gd name="connsiteX33" fmla="*/ 18840 w 626220"/>
              <a:gd name="connsiteY33" fmla="*/ 1088571 h 1230676"/>
              <a:gd name="connsiteX0" fmla="*/ 18840 w 626220"/>
              <a:gd name="connsiteY0" fmla="*/ 1088571 h 1230676"/>
              <a:gd name="connsiteX1" fmla="*/ 18840 w 626220"/>
              <a:gd name="connsiteY1" fmla="*/ 620485 h 1230676"/>
              <a:gd name="connsiteX2" fmla="*/ 40611 w 626220"/>
              <a:gd name="connsiteY2" fmla="*/ 533400 h 1230676"/>
              <a:gd name="connsiteX3" fmla="*/ 62383 w 626220"/>
              <a:gd name="connsiteY3" fmla="*/ 457200 h 1230676"/>
              <a:gd name="connsiteX4" fmla="*/ 84154 w 626220"/>
              <a:gd name="connsiteY4" fmla="*/ 424543 h 1230676"/>
              <a:gd name="connsiteX5" fmla="*/ 127697 w 626220"/>
              <a:gd name="connsiteY5" fmla="*/ 348343 h 1230676"/>
              <a:gd name="connsiteX6" fmla="*/ 149468 w 626220"/>
              <a:gd name="connsiteY6" fmla="*/ 326571 h 1230676"/>
              <a:gd name="connsiteX7" fmla="*/ 182126 w 626220"/>
              <a:gd name="connsiteY7" fmla="*/ 261257 h 1230676"/>
              <a:gd name="connsiteX8" fmla="*/ 203897 w 626220"/>
              <a:gd name="connsiteY8" fmla="*/ 239485 h 1230676"/>
              <a:gd name="connsiteX9" fmla="*/ 236554 w 626220"/>
              <a:gd name="connsiteY9" fmla="*/ 141514 h 1230676"/>
              <a:gd name="connsiteX10" fmla="*/ 247440 w 626220"/>
              <a:gd name="connsiteY10" fmla="*/ 108857 h 1230676"/>
              <a:gd name="connsiteX11" fmla="*/ 258326 w 626220"/>
              <a:gd name="connsiteY11" fmla="*/ 76200 h 1230676"/>
              <a:gd name="connsiteX12" fmla="*/ 290983 w 626220"/>
              <a:gd name="connsiteY12" fmla="*/ 0 h 1230676"/>
              <a:gd name="connsiteX13" fmla="*/ 334526 w 626220"/>
              <a:gd name="connsiteY13" fmla="*/ 10885 h 1230676"/>
              <a:gd name="connsiteX14" fmla="*/ 345411 w 626220"/>
              <a:gd name="connsiteY14" fmla="*/ 43543 h 1230676"/>
              <a:gd name="connsiteX15" fmla="*/ 378068 w 626220"/>
              <a:gd name="connsiteY15" fmla="*/ 119743 h 1230676"/>
              <a:gd name="connsiteX16" fmla="*/ 388954 w 626220"/>
              <a:gd name="connsiteY16" fmla="*/ 228600 h 1230676"/>
              <a:gd name="connsiteX17" fmla="*/ 399840 w 626220"/>
              <a:gd name="connsiteY17" fmla="*/ 261257 h 1230676"/>
              <a:gd name="connsiteX18" fmla="*/ 421611 w 626220"/>
              <a:gd name="connsiteY18" fmla="*/ 348343 h 1230676"/>
              <a:gd name="connsiteX19" fmla="*/ 465154 w 626220"/>
              <a:gd name="connsiteY19" fmla="*/ 544285 h 1230676"/>
              <a:gd name="connsiteX20" fmla="*/ 486926 w 626220"/>
              <a:gd name="connsiteY20" fmla="*/ 620485 h 1230676"/>
              <a:gd name="connsiteX21" fmla="*/ 508697 w 626220"/>
              <a:gd name="connsiteY21" fmla="*/ 642257 h 1230676"/>
              <a:gd name="connsiteX22" fmla="*/ 519583 w 626220"/>
              <a:gd name="connsiteY22" fmla="*/ 685800 h 1230676"/>
              <a:gd name="connsiteX23" fmla="*/ 563126 w 626220"/>
              <a:gd name="connsiteY23" fmla="*/ 740228 h 1230676"/>
              <a:gd name="connsiteX24" fmla="*/ 574011 w 626220"/>
              <a:gd name="connsiteY24" fmla="*/ 1197428 h 1230676"/>
              <a:gd name="connsiteX25" fmla="*/ 356297 w 626220"/>
              <a:gd name="connsiteY25" fmla="*/ 1186543 h 1230676"/>
              <a:gd name="connsiteX26" fmla="*/ 312754 w 626220"/>
              <a:gd name="connsiteY26" fmla="*/ 1175657 h 1230676"/>
              <a:gd name="connsiteX27" fmla="*/ 258326 w 626220"/>
              <a:gd name="connsiteY27" fmla="*/ 1216444 h 1230676"/>
              <a:gd name="connsiteX28" fmla="*/ 193011 w 626220"/>
              <a:gd name="connsiteY28" fmla="*/ 1172901 h 1230676"/>
              <a:gd name="connsiteX29" fmla="*/ 231768 w 626220"/>
              <a:gd name="connsiteY29" fmla="*/ 1151130 h 1230676"/>
              <a:gd name="connsiteX30" fmla="*/ 225974 w 626220"/>
              <a:gd name="connsiteY30" fmla="*/ 1154903 h 1230676"/>
              <a:gd name="connsiteX31" fmla="*/ 166454 w 626220"/>
              <a:gd name="connsiteY31" fmla="*/ 1200797 h 1230676"/>
              <a:gd name="connsiteX32" fmla="*/ 62383 w 626220"/>
              <a:gd name="connsiteY32" fmla="*/ 1151130 h 1230676"/>
              <a:gd name="connsiteX33" fmla="*/ 40611 w 626220"/>
              <a:gd name="connsiteY33" fmla="*/ 1172901 h 1230676"/>
              <a:gd name="connsiteX34" fmla="*/ 18840 w 626220"/>
              <a:gd name="connsiteY34" fmla="*/ 1088571 h 1230676"/>
              <a:gd name="connsiteX0" fmla="*/ 18840 w 626220"/>
              <a:gd name="connsiteY0" fmla="*/ 1088571 h 1230676"/>
              <a:gd name="connsiteX1" fmla="*/ 18840 w 626220"/>
              <a:gd name="connsiteY1" fmla="*/ 620485 h 1230676"/>
              <a:gd name="connsiteX2" fmla="*/ 40611 w 626220"/>
              <a:gd name="connsiteY2" fmla="*/ 533400 h 1230676"/>
              <a:gd name="connsiteX3" fmla="*/ 62383 w 626220"/>
              <a:gd name="connsiteY3" fmla="*/ 457200 h 1230676"/>
              <a:gd name="connsiteX4" fmla="*/ 84154 w 626220"/>
              <a:gd name="connsiteY4" fmla="*/ 424543 h 1230676"/>
              <a:gd name="connsiteX5" fmla="*/ 127697 w 626220"/>
              <a:gd name="connsiteY5" fmla="*/ 348343 h 1230676"/>
              <a:gd name="connsiteX6" fmla="*/ 149468 w 626220"/>
              <a:gd name="connsiteY6" fmla="*/ 326571 h 1230676"/>
              <a:gd name="connsiteX7" fmla="*/ 182126 w 626220"/>
              <a:gd name="connsiteY7" fmla="*/ 261257 h 1230676"/>
              <a:gd name="connsiteX8" fmla="*/ 203897 w 626220"/>
              <a:gd name="connsiteY8" fmla="*/ 239485 h 1230676"/>
              <a:gd name="connsiteX9" fmla="*/ 236554 w 626220"/>
              <a:gd name="connsiteY9" fmla="*/ 141514 h 1230676"/>
              <a:gd name="connsiteX10" fmla="*/ 247440 w 626220"/>
              <a:gd name="connsiteY10" fmla="*/ 108857 h 1230676"/>
              <a:gd name="connsiteX11" fmla="*/ 258326 w 626220"/>
              <a:gd name="connsiteY11" fmla="*/ 76200 h 1230676"/>
              <a:gd name="connsiteX12" fmla="*/ 290983 w 626220"/>
              <a:gd name="connsiteY12" fmla="*/ 0 h 1230676"/>
              <a:gd name="connsiteX13" fmla="*/ 334526 w 626220"/>
              <a:gd name="connsiteY13" fmla="*/ 10885 h 1230676"/>
              <a:gd name="connsiteX14" fmla="*/ 345411 w 626220"/>
              <a:gd name="connsiteY14" fmla="*/ 43543 h 1230676"/>
              <a:gd name="connsiteX15" fmla="*/ 378068 w 626220"/>
              <a:gd name="connsiteY15" fmla="*/ 119743 h 1230676"/>
              <a:gd name="connsiteX16" fmla="*/ 388954 w 626220"/>
              <a:gd name="connsiteY16" fmla="*/ 228600 h 1230676"/>
              <a:gd name="connsiteX17" fmla="*/ 399840 w 626220"/>
              <a:gd name="connsiteY17" fmla="*/ 261257 h 1230676"/>
              <a:gd name="connsiteX18" fmla="*/ 421611 w 626220"/>
              <a:gd name="connsiteY18" fmla="*/ 348343 h 1230676"/>
              <a:gd name="connsiteX19" fmla="*/ 465154 w 626220"/>
              <a:gd name="connsiteY19" fmla="*/ 544285 h 1230676"/>
              <a:gd name="connsiteX20" fmla="*/ 486926 w 626220"/>
              <a:gd name="connsiteY20" fmla="*/ 620485 h 1230676"/>
              <a:gd name="connsiteX21" fmla="*/ 508697 w 626220"/>
              <a:gd name="connsiteY21" fmla="*/ 642257 h 1230676"/>
              <a:gd name="connsiteX22" fmla="*/ 519583 w 626220"/>
              <a:gd name="connsiteY22" fmla="*/ 685800 h 1230676"/>
              <a:gd name="connsiteX23" fmla="*/ 563126 w 626220"/>
              <a:gd name="connsiteY23" fmla="*/ 740228 h 1230676"/>
              <a:gd name="connsiteX24" fmla="*/ 574011 w 626220"/>
              <a:gd name="connsiteY24" fmla="*/ 1197428 h 1230676"/>
              <a:gd name="connsiteX25" fmla="*/ 356297 w 626220"/>
              <a:gd name="connsiteY25" fmla="*/ 1186543 h 1230676"/>
              <a:gd name="connsiteX26" fmla="*/ 312754 w 626220"/>
              <a:gd name="connsiteY26" fmla="*/ 1175657 h 1230676"/>
              <a:gd name="connsiteX27" fmla="*/ 258326 w 626220"/>
              <a:gd name="connsiteY27" fmla="*/ 1216444 h 1230676"/>
              <a:gd name="connsiteX28" fmla="*/ 193011 w 626220"/>
              <a:gd name="connsiteY28" fmla="*/ 1172901 h 1230676"/>
              <a:gd name="connsiteX29" fmla="*/ 231768 w 626220"/>
              <a:gd name="connsiteY29" fmla="*/ 1151130 h 1230676"/>
              <a:gd name="connsiteX30" fmla="*/ 225974 w 626220"/>
              <a:gd name="connsiteY30" fmla="*/ 1154903 h 1230676"/>
              <a:gd name="connsiteX31" fmla="*/ 166454 w 626220"/>
              <a:gd name="connsiteY31" fmla="*/ 1200797 h 1230676"/>
              <a:gd name="connsiteX32" fmla="*/ 62383 w 626220"/>
              <a:gd name="connsiteY32" fmla="*/ 1151130 h 1230676"/>
              <a:gd name="connsiteX33" fmla="*/ 40611 w 626220"/>
              <a:gd name="connsiteY33" fmla="*/ 1172901 h 1230676"/>
              <a:gd name="connsiteX34" fmla="*/ 18840 w 626220"/>
              <a:gd name="connsiteY34" fmla="*/ 1088571 h 1230676"/>
              <a:gd name="connsiteX0" fmla="*/ 18840 w 626220"/>
              <a:gd name="connsiteY0" fmla="*/ 1088571 h 1230676"/>
              <a:gd name="connsiteX1" fmla="*/ 18840 w 626220"/>
              <a:gd name="connsiteY1" fmla="*/ 620485 h 1230676"/>
              <a:gd name="connsiteX2" fmla="*/ 40611 w 626220"/>
              <a:gd name="connsiteY2" fmla="*/ 533400 h 1230676"/>
              <a:gd name="connsiteX3" fmla="*/ 62383 w 626220"/>
              <a:gd name="connsiteY3" fmla="*/ 457200 h 1230676"/>
              <a:gd name="connsiteX4" fmla="*/ 84154 w 626220"/>
              <a:gd name="connsiteY4" fmla="*/ 424543 h 1230676"/>
              <a:gd name="connsiteX5" fmla="*/ 127697 w 626220"/>
              <a:gd name="connsiteY5" fmla="*/ 348343 h 1230676"/>
              <a:gd name="connsiteX6" fmla="*/ 149468 w 626220"/>
              <a:gd name="connsiteY6" fmla="*/ 326571 h 1230676"/>
              <a:gd name="connsiteX7" fmla="*/ 182126 w 626220"/>
              <a:gd name="connsiteY7" fmla="*/ 261257 h 1230676"/>
              <a:gd name="connsiteX8" fmla="*/ 203897 w 626220"/>
              <a:gd name="connsiteY8" fmla="*/ 239485 h 1230676"/>
              <a:gd name="connsiteX9" fmla="*/ 236554 w 626220"/>
              <a:gd name="connsiteY9" fmla="*/ 141514 h 1230676"/>
              <a:gd name="connsiteX10" fmla="*/ 247440 w 626220"/>
              <a:gd name="connsiteY10" fmla="*/ 108857 h 1230676"/>
              <a:gd name="connsiteX11" fmla="*/ 258326 w 626220"/>
              <a:gd name="connsiteY11" fmla="*/ 76200 h 1230676"/>
              <a:gd name="connsiteX12" fmla="*/ 290983 w 626220"/>
              <a:gd name="connsiteY12" fmla="*/ 0 h 1230676"/>
              <a:gd name="connsiteX13" fmla="*/ 334526 w 626220"/>
              <a:gd name="connsiteY13" fmla="*/ 10885 h 1230676"/>
              <a:gd name="connsiteX14" fmla="*/ 345411 w 626220"/>
              <a:gd name="connsiteY14" fmla="*/ 43543 h 1230676"/>
              <a:gd name="connsiteX15" fmla="*/ 378068 w 626220"/>
              <a:gd name="connsiteY15" fmla="*/ 119743 h 1230676"/>
              <a:gd name="connsiteX16" fmla="*/ 388954 w 626220"/>
              <a:gd name="connsiteY16" fmla="*/ 228600 h 1230676"/>
              <a:gd name="connsiteX17" fmla="*/ 399840 w 626220"/>
              <a:gd name="connsiteY17" fmla="*/ 261257 h 1230676"/>
              <a:gd name="connsiteX18" fmla="*/ 421611 w 626220"/>
              <a:gd name="connsiteY18" fmla="*/ 348343 h 1230676"/>
              <a:gd name="connsiteX19" fmla="*/ 465154 w 626220"/>
              <a:gd name="connsiteY19" fmla="*/ 544285 h 1230676"/>
              <a:gd name="connsiteX20" fmla="*/ 486926 w 626220"/>
              <a:gd name="connsiteY20" fmla="*/ 620485 h 1230676"/>
              <a:gd name="connsiteX21" fmla="*/ 508697 w 626220"/>
              <a:gd name="connsiteY21" fmla="*/ 642257 h 1230676"/>
              <a:gd name="connsiteX22" fmla="*/ 519583 w 626220"/>
              <a:gd name="connsiteY22" fmla="*/ 685800 h 1230676"/>
              <a:gd name="connsiteX23" fmla="*/ 563126 w 626220"/>
              <a:gd name="connsiteY23" fmla="*/ 740228 h 1230676"/>
              <a:gd name="connsiteX24" fmla="*/ 574011 w 626220"/>
              <a:gd name="connsiteY24" fmla="*/ 1197428 h 1230676"/>
              <a:gd name="connsiteX25" fmla="*/ 356297 w 626220"/>
              <a:gd name="connsiteY25" fmla="*/ 1186543 h 1230676"/>
              <a:gd name="connsiteX26" fmla="*/ 312754 w 626220"/>
              <a:gd name="connsiteY26" fmla="*/ 1175657 h 1230676"/>
              <a:gd name="connsiteX27" fmla="*/ 258326 w 626220"/>
              <a:gd name="connsiteY27" fmla="*/ 1216444 h 1230676"/>
              <a:gd name="connsiteX28" fmla="*/ 193011 w 626220"/>
              <a:gd name="connsiteY28" fmla="*/ 1172901 h 1230676"/>
              <a:gd name="connsiteX29" fmla="*/ 231768 w 626220"/>
              <a:gd name="connsiteY29" fmla="*/ 1151130 h 1230676"/>
              <a:gd name="connsiteX30" fmla="*/ 225974 w 626220"/>
              <a:gd name="connsiteY30" fmla="*/ 1154903 h 1230676"/>
              <a:gd name="connsiteX31" fmla="*/ 166454 w 626220"/>
              <a:gd name="connsiteY31" fmla="*/ 1200797 h 1230676"/>
              <a:gd name="connsiteX32" fmla="*/ 62383 w 626220"/>
              <a:gd name="connsiteY32" fmla="*/ 1151130 h 1230676"/>
              <a:gd name="connsiteX33" fmla="*/ 40611 w 626220"/>
              <a:gd name="connsiteY33" fmla="*/ 1172901 h 1230676"/>
              <a:gd name="connsiteX34" fmla="*/ 18840 w 626220"/>
              <a:gd name="connsiteY34" fmla="*/ 1088571 h 1230676"/>
              <a:gd name="connsiteX0" fmla="*/ 18840 w 626220"/>
              <a:gd name="connsiteY0" fmla="*/ 1088571 h 1208054"/>
              <a:gd name="connsiteX1" fmla="*/ 18840 w 626220"/>
              <a:gd name="connsiteY1" fmla="*/ 620485 h 1208054"/>
              <a:gd name="connsiteX2" fmla="*/ 40611 w 626220"/>
              <a:gd name="connsiteY2" fmla="*/ 533400 h 1208054"/>
              <a:gd name="connsiteX3" fmla="*/ 62383 w 626220"/>
              <a:gd name="connsiteY3" fmla="*/ 457200 h 1208054"/>
              <a:gd name="connsiteX4" fmla="*/ 84154 w 626220"/>
              <a:gd name="connsiteY4" fmla="*/ 424543 h 1208054"/>
              <a:gd name="connsiteX5" fmla="*/ 127697 w 626220"/>
              <a:gd name="connsiteY5" fmla="*/ 348343 h 1208054"/>
              <a:gd name="connsiteX6" fmla="*/ 149468 w 626220"/>
              <a:gd name="connsiteY6" fmla="*/ 326571 h 1208054"/>
              <a:gd name="connsiteX7" fmla="*/ 182126 w 626220"/>
              <a:gd name="connsiteY7" fmla="*/ 261257 h 1208054"/>
              <a:gd name="connsiteX8" fmla="*/ 203897 w 626220"/>
              <a:gd name="connsiteY8" fmla="*/ 239485 h 1208054"/>
              <a:gd name="connsiteX9" fmla="*/ 236554 w 626220"/>
              <a:gd name="connsiteY9" fmla="*/ 141514 h 1208054"/>
              <a:gd name="connsiteX10" fmla="*/ 247440 w 626220"/>
              <a:gd name="connsiteY10" fmla="*/ 108857 h 1208054"/>
              <a:gd name="connsiteX11" fmla="*/ 258326 w 626220"/>
              <a:gd name="connsiteY11" fmla="*/ 76200 h 1208054"/>
              <a:gd name="connsiteX12" fmla="*/ 290983 w 626220"/>
              <a:gd name="connsiteY12" fmla="*/ 0 h 1208054"/>
              <a:gd name="connsiteX13" fmla="*/ 334526 w 626220"/>
              <a:gd name="connsiteY13" fmla="*/ 10885 h 1208054"/>
              <a:gd name="connsiteX14" fmla="*/ 345411 w 626220"/>
              <a:gd name="connsiteY14" fmla="*/ 43543 h 1208054"/>
              <a:gd name="connsiteX15" fmla="*/ 378068 w 626220"/>
              <a:gd name="connsiteY15" fmla="*/ 119743 h 1208054"/>
              <a:gd name="connsiteX16" fmla="*/ 388954 w 626220"/>
              <a:gd name="connsiteY16" fmla="*/ 228600 h 1208054"/>
              <a:gd name="connsiteX17" fmla="*/ 399840 w 626220"/>
              <a:gd name="connsiteY17" fmla="*/ 261257 h 1208054"/>
              <a:gd name="connsiteX18" fmla="*/ 421611 w 626220"/>
              <a:gd name="connsiteY18" fmla="*/ 348343 h 1208054"/>
              <a:gd name="connsiteX19" fmla="*/ 465154 w 626220"/>
              <a:gd name="connsiteY19" fmla="*/ 544285 h 1208054"/>
              <a:gd name="connsiteX20" fmla="*/ 486926 w 626220"/>
              <a:gd name="connsiteY20" fmla="*/ 620485 h 1208054"/>
              <a:gd name="connsiteX21" fmla="*/ 508697 w 626220"/>
              <a:gd name="connsiteY21" fmla="*/ 642257 h 1208054"/>
              <a:gd name="connsiteX22" fmla="*/ 519583 w 626220"/>
              <a:gd name="connsiteY22" fmla="*/ 685800 h 1208054"/>
              <a:gd name="connsiteX23" fmla="*/ 563126 w 626220"/>
              <a:gd name="connsiteY23" fmla="*/ 740228 h 1208054"/>
              <a:gd name="connsiteX24" fmla="*/ 574011 w 626220"/>
              <a:gd name="connsiteY24" fmla="*/ 1197428 h 1208054"/>
              <a:gd name="connsiteX25" fmla="*/ 356297 w 626220"/>
              <a:gd name="connsiteY25" fmla="*/ 1186543 h 1208054"/>
              <a:gd name="connsiteX26" fmla="*/ 312754 w 626220"/>
              <a:gd name="connsiteY26" fmla="*/ 1175657 h 1208054"/>
              <a:gd name="connsiteX27" fmla="*/ 193011 w 626220"/>
              <a:gd name="connsiteY27" fmla="*/ 1172901 h 1208054"/>
              <a:gd name="connsiteX28" fmla="*/ 231768 w 626220"/>
              <a:gd name="connsiteY28" fmla="*/ 1151130 h 1208054"/>
              <a:gd name="connsiteX29" fmla="*/ 225974 w 626220"/>
              <a:gd name="connsiteY29" fmla="*/ 1154903 h 1208054"/>
              <a:gd name="connsiteX30" fmla="*/ 166454 w 626220"/>
              <a:gd name="connsiteY30" fmla="*/ 1200797 h 1208054"/>
              <a:gd name="connsiteX31" fmla="*/ 62383 w 626220"/>
              <a:gd name="connsiteY31" fmla="*/ 1151130 h 1208054"/>
              <a:gd name="connsiteX32" fmla="*/ 40611 w 626220"/>
              <a:gd name="connsiteY32" fmla="*/ 1172901 h 1208054"/>
              <a:gd name="connsiteX33" fmla="*/ 18840 w 626220"/>
              <a:gd name="connsiteY33" fmla="*/ 1088571 h 1208054"/>
              <a:gd name="connsiteX0" fmla="*/ 18840 w 626220"/>
              <a:gd name="connsiteY0" fmla="*/ 1088571 h 1208054"/>
              <a:gd name="connsiteX1" fmla="*/ 18840 w 626220"/>
              <a:gd name="connsiteY1" fmla="*/ 620485 h 1208054"/>
              <a:gd name="connsiteX2" fmla="*/ 40611 w 626220"/>
              <a:gd name="connsiteY2" fmla="*/ 533400 h 1208054"/>
              <a:gd name="connsiteX3" fmla="*/ 62383 w 626220"/>
              <a:gd name="connsiteY3" fmla="*/ 457200 h 1208054"/>
              <a:gd name="connsiteX4" fmla="*/ 84154 w 626220"/>
              <a:gd name="connsiteY4" fmla="*/ 424543 h 1208054"/>
              <a:gd name="connsiteX5" fmla="*/ 127697 w 626220"/>
              <a:gd name="connsiteY5" fmla="*/ 348343 h 1208054"/>
              <a:gd name="connsiteX6" fmla="*/ 149468 w 626220"/>
              <a:gd name="connsiteY6" fmla="*/ 326571 h 1208054"/>
              <a:gd name="connsiteX7" fmla="*/ 182126 w 626220"/>
              <a:gd name="connsiteY7" fmla="*/ 261257 h 1208054"/>
              <a:gd name="connsiteX8" fmla="*/ 203897 w 626220"/>
              <a:gd name="connsiteY8" fmla="*/ 239485 h 1208054"/>
              <a:gd name="connsiteX9" fmla="*/ 236554 w 626220"/>
              <a:gd name="connsiteY9" fmla="*/ 141514 h 1208054"/>
              <a:gd name="connsiteX10" fmla="*/ 247440 w 626220"/>
              <a:gd name="connsiteY10" fmla="*/ 108857 h 1208054"/>
              <a:gd name="connsiteX11" fmla="*/ 258326 w 626220"/>
              <a:gd name="connsiteY11" fmla="*/ 76200 h 1208054"/>
              <a:gd name="connsiteX12" fmla="*/ 290983 w 626220"/>
              <a:gd name="connsiteY12" fmla="*/ 0 h 1208054"/>
              <a:gd name="connsiteX13" fmla="*/ 334526 w 626220"/>
              <a:gd name="connsiteY13" fmla="*/ 10885 h 1208054"/>
              <a:gd name="connsiteX14" fmla="*/ 345411 w 626220"/>
              <a:gd name="connsiteY14" fmla="*/ 43543 h 1208054"/>
              <a:gd name="connsiteX15" fmla="*/ 378068 w 626220"/>
              <a:gd name="connsiteY15" fmla="*/ 119743 h 1208054"/>
              <a:gd name="connsiteX16" fmla="*/ 388954 w 626220"/>
              <a:gd name="connsiteY16" fmla="*/ 228600 h 1208054"/>
              <a:gd name="connsiteX17" fmla="*/ 399840 w 626220"/>
              <a:gd name="connsiteY17" fmla="*/ 261257 h 1208054"/>
              <a:gd name="connsiteX18" fmla="*/ 421611 w 626220"/>
              <a:gd name="connsiteY18" fmla="*/ 348343 h 1208054"/>
              <a:gd name="connsiteX19" fmla="*/ 465154 w 626220"/>
              <a:gd name="connsiteY19" fmla="*/ 544285 h 1208054"/>
              <a:gd name="connsiteX20" fmla="*/ 486926 w 626220"/>
              <a:gd name="connsiteY20" fmla="*/ 620485 h 1208054"/>
              <a:gd name="connsiteX21" fmla="*/ 508697 w 626220"/>
              <a:gd name="connsiteY21" fmla="*/ 642257 h 1208054"/>
              <a:gd name="connsiteX22" fmla="*/ 519583 w 626220"/>
              <a:gd name="connsiteY22" fmla="*/ 685800 h 1208054"/>
              <a:gd name="connsiteX23" fmla="*/ 563126 w 626220"/>
              <a:gd name="connsiteY23" fmla="*/ 740228 h 1208054"/>
              <a:gd name="connsiteX24" fmla="*/ 574011 w 626220"/>
              <a:gd name="connsiteY24" fmla="*/ 1197428 h 1208054"/>
              <a:gd name="connsiteX25" fmla="*/ 356297 w 626220"/>
              <a:gd name="connsiteY25" fmla="*/ 1186543 h 1208054"/>
              <a:gd name="connsiteX26" fmla="*/ 312754 w 626220"/>
              <a:gd name="connsiteY26" fmla="*/ 1175657 h 1208054"/>
              <a:gd name="connsiteX27" fmla="*/ 193011 w 626220"/>
              <a:gd name="connsiteY27" fmla="*/ 1172901 h 1208054"/>
              <a:gd name="connsiteX28" fmla="*/ 231768 w 626220"/>
              <a:gd name="connsiteY28" fmla="*/ 1151130 h 1208054"/>
              <a:gd name="connsiteX29" fmla="*/ 166454 w 626220"/>
              <a:gd name="connsiteY29" fmla="*/ 1200797 h 1208054"/>
              <a:gd name="connsiteX30" fmla="*/ 62383 w 626220"/>
              <a:gd name="connsiteY30" fmla="*/ 1151130 h 1208054"/>
              <a:gd name="connsiteX31" fmla="*/ 40611 w 626220"/>
              <a:gd name="connsiteY31" fmla="*/ 1172901 h 1208054"/>
              <a:gd name="connsiteX32" fmla="*/ 18840 w 626220"/>
              <a:gd name="connsiteY32" fmla="*/ 1088571 h 1208054"/>
              <a:gd name="connsiteX0" fmla="*/ 18840 w 626220"/>
              <a:gd name="connsiteY0" fmla="*/ 1088571 h 1209022"/>
              <a:gd name="connsiteX1" fmla="*/ 18840 w 626220"/>
              <a:gd name="connsiteY1" fmla="*/ 620485 h 1209022"/>
              <a:gd name="connsiteX2" fmla="*/ 40611 w 626220"/>
              <a:gd name="connsiteY2" fmla="*/ 533400 h 1209022"/>
              <a:gd name="connsiteX3" fmla="*/ 62383 w 626220"/>
              <a:gd name="connsiteY3" fmla="*/ 457200 h 1209022"/>
              <a:gd name="connsiteX4" fmla="*/ 84154 w 626220"/>
              <a:gd name="connsiteY4" fmla="*/ 424543 h 1209022"/>
              <a:gd name="connsiteX5" fmla="*/ 127697 w 626220"/>
              <a:gd name="connsiteY5" fmla="*/ 348343 h 1209022"/>
              <a:gd name="connsiteX6" fmla="*/ 149468 w 626220"/>
              <a:gd name="connsiteY6" fmla="*/ 326571 h 1209022"/>
              <a:gd name="connsiteX7" fmla="*/ 182126 w 626220"/>
              <a:gd name="connsiteY7" fmla="*/ 261257 h 1209022"/>
              <a:gd name="connsiteX8" fmla="*/ 203897 w 626220"/>
              <a:gd name="connsiteY8" fmla="*/ 239485 h 1209022"/>
              <a:gd name="connsiteX9" fmla="*/ 236554 w 626220"/>
              <a:gd name="connsiteY9" fmla="*/ 141514 h 1209022"/>
              <a:gd name="connsiteX10" fmla="*/ 247440 w 626220"/>
              <a:gd name="connsiteY10" fmla="*/ 108857 h 1209022"/>
              <a:gd name="connsiteX11" fmla="*/ 258326 w 626220"/>
              <a:gd name="connsiteY11" fmla="*/ 76200 h 1209022"/>
              <a:gd name="connsiteX12" fmla="*/ 290983 w 626220"/>
              <a:gd name="connsiteY12" fmla="*/ 0 h 1209022"/>
              <a:gd name="connsiteX13" fmla="*/ 334526 w 626220"/>
              <a:gd name="connsiteY13" fmla="*/ 10885 h 1209022"/>
              <a:gd name="connsiteX14" fmla="*/ 345411 w 626220"/>
              <a:gd name="connsiteY14" fmla="*/ 43543 h 1209022"/>
              <a:gd name="connsiteX15" fmla="*/ 378068 w 626220"/>
              <a:gd name="connsiteY15" fmla="*/ 119743 h 1209022"/>
              <a:gd name="connsiteX16" fmla="*/ 388954 w 626220"/>
              <a:gd name="connsiteY16" fmla="*/ 228600 h 1209022"/>
              <a:gd name="connsiteX17" fmla="*/ 399840 w 626220"/>
              <a:gd name="connsiteY17" fmla="*/ 261257 h 1209022"/>
              <a:gd name="connsiteX18" fmla="*/ 421611 w 626220"/>
              <a:gd name="connsiteY18" fmla="*/ 348343 h 1209022"/>
              <a:gd name="connsiteX19" fmla="*/ 465154 w 626220"/>
              <a:gd name="connsiteY19" fmla="*/ 544285 h 1209022"/>
              <a:gd name="connsiteX20" fmla="*/ 486926 w 626220"/>
              <a:gd name="connsiteY20" fmla="*/ 620485 h 1209022"/>
              <a:gd name="connsiteX21" fmla="*/ 508697 w 626220"/>
              <a:gd name="connsiteY21" fmla="*/ 642257 h 1209022"/>
              <a:gd name="connsiteX22" fmla="*/ 519583 w 626220"/>
              <a:gd name="connsiteY22" fmla="*/ 685800 h 1209022"/>
              <a:gd name="connsiteX23" fmla="*/ 563126 w 626220"/>
              <a:gd name="connsiteY23" fmla="*/ 740228 h 1209022"/>
              <a:gd name="connsiteX24" fmla="*/ 574011 w 626220"/>
              <a:gd name="connsiteY24" fmla="*/ 1197428 h 1209022"/>
              <a:gd name="connsiteX25" fmla="*/ 356297 w 626220"/>
              <a:gd name="connsiteY25" fmla="*/ 1186543 h 1209022"/>
              <a:gd name="connsiteX26" fmla="*/ 312754 w 626220"/>
              <a:gd name="connsiteY26" fmla="*/ 1175657 h 1209022"/>
              <a:gd name="connsiteX27" fmla="*/ 193011 w 626220"/>
              <a:gd name="connsiteY27" fmla="*/ 1172901 h 1209022"/>
              <a:gd name="connsiteX28" fmla="*/ 231768 w 626220"/>
              <a:gd name="connsiteY28" fmla="*/ 1151130 h 1209022"/>
              <a:gd name="connsiteX29" fmla="*/ 166454 w 626220"/>
              <a:gd name="connsiteY29" fmla="*/ 1200797 h 1209022"/>
              <a:gd name="connsiteX30" fmla="*/ 166153 w 626220"/>
              <a:gd name="connsiteY30" fmla="*/ 1200480 h 1209022"/>
              <a:gd name="connsiteX31" fmla="*/ 62383 w 626220"/>
              <a:gd name="connsiteY31" fmla="*/ 1151130 h 1209022"/>
              <a:gd name="connsiteX32" fmla="*/ 40611 w 626220"/>
              <a:gd name="connsiteY32" fmla="*/ 1172901 h 1209022"/>
              <a:gd name="connsiteX33" fmla="*/ 18840 w 626220"/>
              <a:gd name="connsiteY33" fmla="*/ 1088571 h 1209022"/>
              <a:gd name="connsiteX0" fmla="*/ 18840 w 626220"/>
              <a:gd name="connsiteY0" fmla="*/ 1088571 h 1200797"/>
              <a:gd name="connsiteX1" fmla="*/ 18840 w 626220"/>
              <a:gd name="connsiteY1" fmla="*/ 620485 h 1200797"/>
              <a:gd name="connsiteX2" fmla="*/ 40611 w 626220"/>
              <a:gd name="connsiteY2" fmla="*/ 533400 h 1200797"/>
              <a:gd name="connsiteX3" fmla="*/ 62383 w 626220"/>
              <a:gd name="connsiteY3" fmla="*/ 457200 h 1200797"/>
              <a:gd name="connsiteX4" fmla="*/ 84154 w 626220"/>
              <a:gd name="connsiteY4" fmla="*/ 424543 h 1200797"/>
              <a:gd name="connsiteX5" fmla="*/ 127697 w 626220"/>
              <a:gd name="connsiteY5" fmla="*/ 348343 h 1200797"/>
              <a:gd name="connsiteX6" fmla="*/ 149468 w 626220"/>
              <a:gd name="connsiteY6" fmla="*/ 326571 h 1200797"/>
              <a:gd name="connsiteX7" fmla="*/ 182126 w 626220"/>
              <a:gd name="connsiteY7" fmla="*/ 261257 h 1200797"/>
              <a:gd name="connsiteX8" fmla="*/ 203897 w 626220"/>
              <a:gd name="connsiteY8" fmla="*/ 239485 h 1200797"/>
              <a:gd name="connsiteX9" fmla="*/ 236554 w 626220"/>
              <a:gd name="connsiteY9" fmla="*/ 141514 h 1200797"/>
              <a:gd name="connsiteX10" fmla="*/ 247440 w 626220"/>
              <a:gd name="connsiteY10" fmla="*/ 108857 h 1200797"/>
              <a:gd name="connsiteX11" fmla="*/ 258326 w 626220"/>
              <a:gd name="connsiteY11" fmla="*/ 76200 h 1200797"/>
              <a:gd name="connsiteX12" fmla="*/ 290983 w 626220"/>
              <a:gd name="connsiteY12" fmla="*/ 0 h 1200797"/>
              <a:gd name="connsiteX13" fmla="*/ 334526 w 626220"/>
              <a:gd name="connsiteY13" fmla="*/ 10885 h 1200797"/>
              <a:gd name="connsiteX14" fmla="*/ 345411 w 626220"/>
              <a:gd name="connsiteY14" fmla="*/ 43543 h 1200797"/>
              <a:gd name="connsiteX15" fmla="*/ 378068 w 626220"/>
              <a:gd name="connsiteY15" fmla="*/ 119743 h 1200797"/>
              <a:gd name="connsiteX16" fmla="*/ 388954 w 626220"/>
              <a:gd name="connsiteY16" fmla="*/ 228600 h 1200797"/>
              <a:gd name="connsiteX17" fmla="*/ 399840 w 626220"/>
              <a:gd name="connsiteY17" fmla="*/ 261257 h 1200797"/>
              <a:gd name="connsiteX18" fmla="*/ 421611 w 626220"/>
              <a:gd name="connsiteY18" fmla="*/ 348343 h 1200797"/>
              <a:gd name="connsiteX19" fmla="*/ 465154 w 626220"/>
              <a:gd name="connsiteY19" fmla="*/ 544285 h 1200797"/>
              <a:gd name="connsiteX20" fmla="*/ 486926 w 626220"/>
              <a:gd name="connsiteY20" fmla="*/ 620485 h 1200797"/>
              <a:gd name="connsiteX21" fmla="*/ 508697 w 626220"/>
              <a:gd name="connsiteY21" fmla="*/ 642257 h 1200797"/>
              <a:gd name="connsiteX22" fmla="*/ 519583 w 626220"/>
              <a:gd name="connsiteY22" fmla="*/ 685800 h 1200797"/>
              <a:gd name="connsiteX23" fmla="*/ 563126 w 626220"/>
              <a:gd name="connsiteY23" fmla="*/ 740228 h 1200797"/>
              <a:gd name="connsiteX24" fmla="*/ 574011 w 626220"/>
              <a:gd name="connsiteY24" fmla="*/ 1197428 h 1200797"/>
              <a:gd name="connsiteX25" fmla="*/ 356297 w 626220"/>
              <a:gd name="connsiteY25" fmla="*/ 1186543 h 1200797"/>
              <a:gd name="connsiteX26" fmla="*/ 312754 w 626220"/>
              <a:gd name="connsiteY26" fmla="*/ 1175657 h 1200797"/>
              <a:gd name="connsiteX27" fmla="*/ 193011 w 626220"/>
              <a:gd name="connsiteY27" fmla="*/ 1172901 h 1200797"/>
              <a:gd name="connsiteX28" fmla="*/ 231768 w 626220"/>
              <a:gd name="connsiteY28" fmla="*/ 1151130 h 1200797"/>
              <a:gd name="connsiteX29" fmla="*/ 166454 w 626220"/>
              <a:gd name="connsiteY29" fmla="*/ 1200797 h 1200797"/>
              <a:gd name="connsiteX30" fmla="*/ 62383 w 626220"/>
              <a:gd name="connsiteY30" fmla="*/ 1151130 h 1200797"/>
              <a:gd name="connsiteX31" fmla="*/ 40611 w 626220"/>
              <a:gd name="connsiteY31" fmla="*/ 1172901 h 1200797"/>
              <a:gd name="connsiteX32" fmla="*/ 18840 w 626220"/>
              <a:gd name="connsiteY32" fmla="*/ 1088571 h 1200797"/>
              <a:gd name="connsiteX0" fmla="*/ 18840 w 626220"/>
              <a:gd name="connsiteY0" fmla="*/ 1088571 h 1204425"/>
              <a:gd name="connsiteX1" fmla="*/ 18840 w 626220"/>
              <a:gd name="connsiteY1" fmla="*/ 620485 h 1204425"/>
              <a:gd name="connsiteX2" fmla="*/ 40611 w 626220"/>
              <a:gd name="connsiteY2" fmla="*/ 533400 h 1204425"/>
              <a:gd name="connsiteX3" fmla="*/ 62383 w 626220"/>
              <a:gd name="connsiteY3" fmla="*/ 457200 h 1204425"/>
              <a:gd name="connsiteX4" fmla="*/ 84154 w 626220"/>
              <a:gd name="connsiteY4" fmla="*/ 424543 h 1204425"/>
              <a:gd name="connsiteX5" fmla="*/ 127697 w 626220"/>
              <a:gd name="connsiteY5" fmla="*/ 348343 h 1204425"/>
              <a:gd name="connsiteX6" fmla="*/ 149468 w 626220"/>
              <a:gd name="connsiteY6" fmla="*/ 326571 h 1204425"/>
              <a:gd name="connsiteX7" fmla="*/ 182126 w 626220"/>
              <a:gd name="connsiteY7" fmla="*/ 261257 h 1204425"/>
              <a:gd name="connsiteX8" fmla="*/ 203897 w 626220"/>
              <a:gd name="connsiteY8" fmla="*/ 239485 h 1204425"/>
              <a:gd name="connsiteX9" fmla="*/ 236554 w 626220"/>
              <a:gd name="connsiteY9" fmla="*/ 141514 h 1204425"/>
              <a:gd name="connsiteX10" fmla="*/ 247440 w 626220"/>
              <a:gd name="connsiteY10" fmla="*/ 108857 h 1204425"/>
              <a:gd name="connsiteX11" fmla="*/ 258326 w 626220"/>
              <a:gd name="connsiteY11" fmla="*/ 76200 h 1204425"/>
              <a:gd name="connsiteX12" fmla="*/ 290983 w 626220"/>
              <a:gd name="connsiteY12" fmla="*/ 0 h 1204425"/>
              <a:gd name="connsiteX13" fmla="*/ 334526 w 626220"/>
              <a:gd name="connsiteY13" fmla="*/ 10885 h 1204425"/>
              <a:gd name="connsiteX14" fmla="*/ 345411 w 626220"/>
              <a:gd name="connsiteY14" fmla="*/ 43543 h 1204425"/>
              <a:gd name="connsiteX15" fmla="*/ 378068 w 626220"/>
              <a:gd name="connsiteY15" fmla="*/ 119743 h 1204425"/>
              <a:gd name="connsiteX16" fmla="*/ 388954 w 626220"/>
              <a:gd name="connsiteY16" fmla="*/ 228600 h 1204425"/>
              <a:gd name="connsiteX17" fmla="*/ 399840 w 626220"/>
              <a:gd name="connsiteY17" fmla="*/ 261257 h 1204425"/>
              <a:gd name="connsiteX18" fmla="*/ 421611 w 626220"/>
              <a:gd name="connsiteY18" fmla="*/ 348343 h 1204425"/>
              <a:gd name="connsiteX19" fmla="*/ 465154 w 626220"/>
              <a:gd name="connsiteY19" fmla="*/ 544285 h 1204425"/>
              <a:gd name="connsiteX20" fmla="*/ 486926 w 626220"/>
              <a:gd name="connsiteY20" fmla="*/ 620485 h 1204425"/>
              <a:gd name="connsiteX21" fmla="*/ 508697 w 626220"/>
              <a:gd name="connsiteY21" fmla="*/ 642257 h 1204425"/>
              <a:gd name="connsiteX22" fmla="*/ 519583 w 626220"/>
              <a:gd name="connsiteY22" fmla="*/ 685800 h 1204425"/>
              <a:gd name="connsiteX23" fmla="*/ 563126 w 626220"/>
              <a:gd name="connsiteY23" fmla="*/ 740228 h 1204425"/>
              <a:gd name="connsiteX24" fmla="*/ 574011 w 626220"/>
              <a:gd name="connsiteY24" fmla="*/ 1197428 h 1204425"/>
              <a:gd name="connsiteX25" fmla="*/ 356297 w 626220"/>
              <a:gd name="connsiteY25" fmla="*/ 1186543 h 1204425"/>
              <a:gd name="connsiteX26" fmla="*/ 312754 w 626220"/>
              <a:gd name="connsiteY26" fmla="*/ 1175657 h 1204425"/>
              <a:gd name="connsiteX27" fmla="*/ 193011 w 626220"/>
              <a:gd name="connsiteY27" fmla="*/ 1172901 h 1204425"/>
              <a:gd name="connsiteX28" fmla="*/ 166454 w 626220"/>
              <a:gd name="connsiteY28" fmla="*/ 1200797 h 1204425"/>
              <a:gd name="connsiteX29" fmla="*/ 62383 w 626220"/>
              <a:gd name="connsiteY29" fmla="*/ 1151130 h 1204425"/>
              <a:gd name="connsiteX30" fmla="*/ 40611 w 626220"/>
              <a:gd name="connsiteY30" fmla="*/ 1172901 h 1204425"/>
              <a:gd name="connsiteX31" fmla="*/ 18840 w 626220"/>
              <a:gd name="connsiteY31" fmla="*/ 1088571 h 1204425"/>
              <a:gd name="connsiteX0" fmla="*/ 18840 w 626220"/>
              <a:gd name="connsiteY0" fmla="*/ 1088571 h 1204885"/>
              <a:gd name="connsiteX1" fmla="*/ 18840 w 626220"/>
              <a:gd name="connsiteY1" fmla="*/ 620485 h 1204885"/>
              <a:gd name="connsiteX2" fmla="*/ 40611 w 626220"/>
              <a:gd name="connsiteY2" fmla="*/ 533400 h 1204885"/>
              <a:gd name="connsiteX3" fmla="*/ 62383 w 626220"/>
              <a:gd name="connsiteY3" fmla="*/ 457200 h 1204885"/>
              <a:gd name="connsiteX4" fmla="*/ 84154 w 626220"/>
              <a:gd name="connsiteY4" fmla="*/ 424543 h 1204885"/>
              <a:gd name="connsiteX5" fmla="*/ 127697 w 626220"/>
              <a:gd name="connsiteY5" fmla="*/ 348343 h 1204885"/>
              <a:gd name="connsiteX6" fmla="*/ 149468 w 626220"/>
              <a:gd name="connsiteY6" fmla="*/ 326571 h 1204885"/>
              <a:gd name="connsiteX7" fmla="*/ 182126 w 626220"/>
              <a:gd name="connsiteY7" fmla="*/ 261257 h 1204885"/>
              <a:gd name="connsiteX8" fmla="*/ 203897 w 626220"/>
              <a:gd name="connsiteY8" fmla="*/ 239485 h 1204885"/>
              <a:gd name="connsiteX9" fmla="*/ 236554 w 626220"/>
              <a:gd name="connsiteY9" fmla="*/ 141514 h 1204885"/>
              <a:gd name="connsiteX10" fmla="*/ 247440 w 626220"/>
              <a:gd name="connsiteY10" fmla="*/ 108857 h 1204885"/>
              <a:gd name="connsiteX11" fmla="*/ 258326 w 626220"/>
              <a:gd name="connsiteY11" fmla="*/ 76200 h 1204885"/>
              <a:gd name="connsiteX12" fmla="*/ 290983 w 626220"/>
              <a:gd name="connsiteY12" fmla="*/ 0 h 1204885"/>
              <a:gd name="connsiteX13" fmla="*/ 334526 w 626220"/>
              <a:gd name="connsiteY13" fmla="*/ 10885 h 1204885"/>
              <a:gd name="connsiteX14" fmla="*/ 345411 w 626220"/>
              <a:gd name="connsiteY14" fmla="*/ 43543 h 1204885"/>
              <a:gd name="connsiteX15" fmla="*/ 378068 w 626220"/>
              <a:gd name="connsiteY15" fmla="*/ 119743 h 1204885"/>
              <a:gd name="connsiteX16" fmla="*/ 388954 w 626220"/>
              <a:gd name="connsiteY16" fmla="*/ 228600 h 1204885"/>
              <a:gd name="connsiteX17" fmla="*/ 399840 w 626220"/>
              <a:gd name="connsiteY17" fmla="*/ 261257 h 1204885"/>
              <a:gd name="connsiteX18" fmla="*/ 421611 w 626220"/>
              <a:gd name="connsiteY18" fmla="*/ 348343 h 1204885"/>
              <a:gd name="connsiteX19" fmla="*/ 465154 w 626220"/>
              <a:gd name="connsiteY19" fmla="*/ 544285 h 1204885"/>
              <a:gd name="connsiteX20" fmla="*/ 486926 w 626220"/>
              <a:gd name="connsiteY20" fmla="*/ 620485 h 1204885"/>
              <a:gd name="connsiteX21" fmla="*/ 508697 w 626220"/>
              <a:gd name="connsiteY21" fmla="*/ 642257 h 1204885"/>
              <a:gd name="connsiteX22" fmla="*/ 519583 w 626220"/>
              <a:gd name="connsiteY22" fmla="*/ 685800 h 1204885"/>
              <a:gd name="connsiteX23" fmla="*/ 563126 w 626220"/>
              <a:gd name="connsiteY23" fmla="*/ 740228 h 1204885"/>
              <a:gd name="connsiteX24" fmla="*/ 574011 w 626220"/>
              <a:gd name="connsiteY24" fmla="*/ 1197428 h 1204885"/>
              <a:gd name="connsiteX25" fmla="*/ 356297 w 626220"/>
              <a:gd name="connsiteY25" fmla="*/ 1186543 h 1204885"/>
              <a:gd name="connsiteX26" fmla="*/ 312754 w 626220"/>
              <a:gd name="connsiteY26" fmla="*/ 1175657 h 1204885"/>
              <a:gd name="connsiteX27" fmla="*/ 166454 w 626220"/>
              <a:gd name="connsiteY27" fmla="*/ 1200797 h 1204885"/>
              <a:gd name="connsiteX28" fmla="*/ 62383 w 626220"/>
              <a:gd name="connsiteY28" fmla="*/ 1151130 h 1204885"/>
              <a:gd name="connsiteX29" fmla="*/ 40611 w 626220"/>
              <a:gd name="connsiteY29" fmla="*/ 1172901 h 1204885"/>
              <a:gd name="connsiteX30" fmla="*/ 18840 w 626220"/>
              <a:gd name="connsiteY30" fmla="*/ 1088571 h 1204885"/>
              <a:gd name="connsiteX0" fmla="*/ 18840 w 626220"/>
              <a:gd name="connsiteY0" fmla="*/ 1088571 h 1204885"/>
              <a:gd name="connsiteX1" fmla="*/ 18840 w 626220"/>
              <a:gd name="connsiteY1" fmla="*/ 620485 h 1204885"/>
              <a:gd name="connsiteX2" fmla="*/ 40611 w 626220"/>
              <a:gd name="connsiteY2" fmla="*/ 533400 h 1204885"/>
              <a:gd name="connsiteX3" fmla="*/ 62383 w 626220"/>
              <a:gd name="connsiteY3" fmla="*/ 457200 h 1204885"/>
              <a:gd name="connsiteX4" fmla="*/ 84154 w 626220"/>
              <a:gd name="connsiteY4" fmla="*/ 424543 h 1204885"/>
              <a:gd name="connsiteX5" fmla="*/ 127697 w 626220"/>
              <a:gd name="connsiteY5" fmla="*/ 348343 h 1204885"/>
              <a:gd name="connsiteX6" fmla="*/ 149468 w 626220"/>
              <a:gd name="connsiteY6" fmla="*/ 326571 h 1204885"/>
              <a:gd name="connsiteX7" fmla="*/ 182126 w 626220"/>
              <a:gd name="connsiteY7" fmla="*/ 261257 h 1204885"/>
              <a:gd name="connsiteX8" fmla="*/ 203897 w 626220"/>
              <a:gd name="connsiteY8" fmla="*/ 239485 h 1204885"/>
              <a:gd name="connsiteX9" fmla="*/ 236554 w 626220"/>
              <a:gd name="connsiteY9" fmla="*/ 141514 h 1204885"/>
              <a:gd name="connsiteX10" fmla="*/ 247440 w 626220"/>
              <a:gd name="connsiteY10" fmla="*/ 108857 h 1204885"/>
              <a:gd name="connsiteX11" fmla="*/ 258326 w 626220"/>
              <a:gd name="connsiteY11" fmla="*/ 76200 h 1204885"/>
              <a:gd name="connsiteX12" fmla="*/ 290983 w 626220"/>
              <a:gd name="connsiteY12" fmla="*/ 0 h 1204885"/>
              <a:gd name="connsiteX13" fmla="*/ 334526 w 626220"/>
              <a:gd name="connsiteY13" fmla="*/ 10885 h 1204885"/>
              <a:gd name="connsiteX14" fmla="*/ 345411 w 626220"/>
              <a:gd name="connsiteY14" fmla="*/ 43543 h 1204885"/>
              <a:gd name="connsiteX15" fmla="*/ 378068 w 626220"/>
              <a:gd name="connsiteY15" fmla="*/ 119743 h 1204885"/>
              <a:gd name="connsiteX16" fmla="*/ 388954 w 626220"/>
              <a:gd name="connsiteY16" fmla="*/ 228600 h 1204885"/>
              <a:gd name="connsiteX17" fmla="*/ 399840 w 626220"/>
              <a:gd name="connsiteY17" fmla="*/ 261257 h 1204885"/>
              <a:gd name="connsiteX18" fmla="*/ 421611 w 626220"/>
              <a:gd name="connsiteY18" fmla="*/ 348343 h 1204885"/>
              <a:gd name="connsiteX19" fmla="*/ 465154 w 626220"/>
              <a:gd name="connsiteY19" fmla="*/ 544285 h 1204885"/>
              <a:gd name="connsiteX20" fmla="*/ 486926 w 626220"/>
              <a:gd name="connsiteY20" fmla="*/ 620485 h 1204885"/>
              <a:gd name="connsiteX21" fmla="*/ 508697 w 626220"/>
              <a:gd name="connsiteY21" fmla="*/ 642257 h 1204885"/>
              <a:gd name="connsiteX22" fmla="*/ 519583 w 626220"/>
              <a:gd name="connsiteY22" fmla="*/ 685800 h 1204885"/>
              <a:gd name="connsiteX23" fmla="*/ 563126 w 626220"/>
              <a:gd name="connsiteY23" fmla="*/ 740228 h 1204885"/>
              <a:gd name="connsiteX24" fmla="*/ 574011 w 626220"/>
              <a:gd name="connsiteY24" fmla="*/ 1197428 h 1204885"/>
              <a:gd name="connsiteX25" fmla="*/ 356297 w 626220"/>
              <a:gd name="connsiteY25" fmla="*/ 1186543 h 1204885"/>
              <a:gd name="connsiteX26" fmla="*/ 312754 w 626220"/>
              <a:gd name="connsiteY26" fmla="*/ 1175657 h 1204885"/>
              <a:gd name="connsiteX27" fmla="*/ 166454 w 626220"/>
              <a:gd name="connsiteY27" fmla="*/ 1200797 h 1204885"/>
              <a:gd name="connsiteX28" fmla="*/ 40611 w 626220"/>
              <a:gd name="connsiteY28" fmla="*/ 1172901 h 1204885"/>
              <a:gd name="connsiteX29" fmla="*/ 18840 w 626220"/>
              <a:gd name="connsiteY29" fmla="*/ 1088571 h 1204885"/>
              <a:gd name="connsiteX0" fmla="*/ 18840 w 626220"/>
              <a:gd name="connsiteY0" fmla="*/ 1088571 h 1203071"/>
              <a:gd name="connsiteX1" fmla="*/ 18840 w 626220"/>
              <a:gd name="connsiteY1" fmla="*/ 620485 h 1203071"/>
              <a:gd name="connsiteX2" fmla="*/ 40611 w 626220"/>
              <a:gd name="connsiteY2" fmla="*/ 533400 h 1203071"/>
              <a:gd name="connsiteX3" fmla="*/ 62383 w 626220"/>
              <a:gd name="connsiteY3" fmla="*/ 457200 h 1203071"/>
              <a:gd name="connsiteX4" fmla="*/ 84154 w 626220"/>
              <a:gd name="connsiteY4" fmla="*/ 424543 h 1203071"/>
              <a:gd name="connsiteX5" fmla="*/ 127697 w 626220"/>
              <a:gd name="connsiteY5" fmla="*/ 348343 h 1203071"/>
              <a:gd name="connsiteX6" fmla="*/ 149468 w 626220"/>
              <a:gd name="connsiteY6" fmla="*/ 326571 h 1203071"/>
              <a:gd name="connsiteX7" fmla="*/ 182126 w 626220"/>
              <a:gd name="connsiteY7" fmla="*/ 261257 h 1203071"/>
              <a:gd name="connsiteX8" fmla="*/ 203897 w 626220"/>
              <a:gd name="connsiteY8" fmla="*/ 239485 h 1203071"/>
              <a:gd name="connsiteX9" fmla="*/ 236554 w 626220"/>
              <a:gd name="connsiteY9" fmla="*/ 141514 h 1203071"/>
              <a:gd name="connsiteX10" fmla="*/ 247440 w 626220"/>
              <a:gd name="connsiteY10" fmla="*/ 108857 h 1203071"/>
              <a:gd name="connsiteX11" fmla="*/ 258326 w 626220"/>
              <a:gd name="connsiteY11" fmla="*/ 76200 h 1203071"/>
              <a:gd name="connsiteX12" fmla="*/ 290983 w 626220"/>
              <a:gd name="connsiteY12" fmla="*/ 0 h 1203071"/>
              <a:gd name="connsiteX13" fmla="*/ 334526 w 626220"/>
              <a:gd name="connsiteY13" fmla="*/ 10885 h 1203071"/>
              <a:gd name="connsiteX14" fmla="*/ 345411 w 626220"/>
              <a:gd name="connsiteY14" fmla="*/ 43543 h 1203071"/>
              <a:gd name="connsiteX15" fmla="*/ 378068 w 626220"/>
              <a:gd name="connsiteY15" fmla="*/ 119743 h 1203071"/>
              <a:gd name="connsiteX16" fmla="*/ 388954 w 626220"/>
              <a:gd name="connsiteY16" fmla="*/ 228600 h 1203071"/>
              <a:gd name="connsiteX17" fmla="*/ 399840 w 626220"/>
              <a:gd name="connsiteY17" fmla="*/ 261257 h 1203071"/>
              <a:gd name="connsiteX18" fmla="*/ 421611 w 626220"/>
              <a:gd name="connsiteY18" fmla="*/ 348343 h 1203071"/>
              <a:gd name="connsiteX19" fmla="*/ 465154 w 626220"/>
              <a:gd name="connsiteY19" fmla="*/ 544285 h 1203071"/>
              <a:gd name="connsiteX20" fmla="*/ 486926 w 626220"/>
              <a:gd name="connsiteY20" fmla="*/ 620485 h 1203071"/>
              <a:gd name="connsiteX21" fmla="*/ 508697 w 626220"/>
              <a:gd name="connsiteY21" fmla="*/ 642257 h 1203071"/>
              <a:gd name="connsiteX22" fmla="*/ 519583 w 626220"/>
              <a:gd name="connsiteY22" fmla="*/ 685800 h 1203071"/>
              <a:gd name="connsiteX23" fmla="*/ 563126 w 626220"/>
              <a:gd name="connsiteY23" fmla="*/ 740228 h 1203071"/>
              <a:gd name="connsiteX24" fmla="*/ 574011 w 626220"/>
              <a:gd name="connsiteY24" fmla="*/ 1197428 h 1203071"/>
              <a:gd name="connsiteX25" fmla="*/ 356297 w 626220"/>
              <a:gd name="connsiteY25" fmla="*/ 1186543 h 1203071"/>
              <a:gd name="connsiteX26" fmla="*/ 166454 w 626220"/>
              <a:gd name="connsiteY26" fmla="*/ 1200797 h 1203071"/>
              <a:gd name="connsiteX27" fmla="*/ 40611 w 626220"/>
              <a:gd name="connsiteY27" fmla="*/ 1172901 h 1203071"/>
              <a:gd name="connsiteX28" fmla="*/ 18840 w 626220"/>
              <a:gd name="connsiteY28" fmla="*/ 1088571 h 1203071"/>
              <a:gd name="connsiteX0" fmla="*/ 18840 w 626220"/>
              <a:gd name="connsiteY0" fmla="*/ 1088571 h 1203071"/>
              <a:gd name="connsiteX1" fmla="*/ 18840 w 626220"/>
              <a:gd name="connsiteY1" fmla="*/ 620485 h 1203071"/>
              <a:gd name="connsiteX2" fmla="*/ 40611 w 626220"/>
              <a:gd name="connsiteY2" fmla="*/ 533400 h 1203071"/>
              <a:gd name="connsiteX3" fmla="*/ 62383 w 626220"/>
              <a:gd name="connsiteY3" fmla="*/ 457200 h 1203071"/>
              <a:gd name="connsiteX4" fmla="*/ 84154 w 626220"/>
              <a:gd name="connsiteY4" fmla="*/ 424543 h 1203071"/>
              <a:gd name="connsiteX5" fmla="*/ 127697 w 626220"/>
              <a:gd name="connsiteY5" fmla="*/ 348343 h 1203071"/>
              <a:gd name="connsiteX6" fmla="*/ 149468 w 626220"/>
              <a:gd name="connsiteY6" fmla="*/ 326571 h 1203071"/>
              <a:gd name="connsiteX7" fmla="*/ 182126 w 626220"/>
              <a:gd name="connsiteY7" fmla="*/ 261257 h 1203071"/>
              <a:gd name="connsiteX8" fmla="*/ 203897 w 626220"/>
              <a:gd name="connsiteY8" fmla="*/ 239485 h 1203071"/>
              <a:gd name="connsiteX9" fmla="*/ 236554 w 626220"/>
              <a:gd name="connsiteY9" fmla="*/ 141514 h 1203071"/>
              <a:gd name="connsiteX10" fmla="*/ 247440 w 626220"/>
              <a:gd name="connsiteY10" fmla="*/ 108857 h 1203071"/>
              <a:gd name="connsiteX11" fmla="*/ 258326 w 626220"/>
              <a:gd name="connsiteY11" fmla="*/ 76200 h 1203071"/>
              <a:gd name="connsiteX12" fmla="*/ 290983 w 626220"/>
              <a:gd name="connsiteY12" fmla="*/ 0 h 1203071"/>
              <a:gd name="connsiteX13" fmla="*/ 334526 w 626220"/>
              <a:gd name="connsiteY13" fmla="*/ 10885 h 1203071"/>
              <a:gd name="connsiteX14" fmla="*/ 345411 w 626220"/>
              <a:gd name="connsiteY14" fmla="*/ 43543 h 1203071"/>
              <a:gd name="connsiteX15" fmla="*/ 378068 w 626220"/>
              <a:gd name="connsiteY15" fmla="*/ 119743 h 1203071"/>
              <a:gd name="connsiteX16" fmla="*/ 388954 w 626220"/>
              <a:gd name="connsiteY16" fmla="*/ 228600 h 1203071"/>
              <a:gd name="connsiteX17" fmla="*/ 399840 w 626220"/>
              <a:gd name="connsiteY17" fmla="*/ 261257 h 1203071"/>
              <a:gd name="connsiteX18" fmla="*/ 421611 w 626220"/>
              <a:gd name="connsiteY18" fmla="*/ 348343 h 1203071"/>
              <a:gd name="connsiteX19" fmla="*/ 465154 w 626220"/>
              <a:gd name="connsiteY19" fmla="*/ 544285 h 1203071"/>
              <a:gd name="connsiteX20" fmla="*/ 486926 w 626220"/>
              <a:gd name="connsiteY20" fmla="*/ 620485 h 1203071"/>
              <a:gd name="connsiteX21" fmla="*/ 508697 w 626220"/>
              <a:gd name="connsiteY21" fmla="*/ 642257 h 1203071"/>
              <a:gd name="connsiteX22" fmla="*/ 519583 w 626220"/>
              <a:gd name="connsiteY22" fmla="*/ 685800 h 1203071"/>
              <a:gd name="connsiteX23" fmla="*/ 563126 w 626220"/>
              <a:gd name="connsiteY23" fmla="*/ 740228 h 1203071"/>
              <a:gd name="connsiteX24" fmla="*/ 574011 w 626220"/>
              <a:gd name="connsiteY24" fmla="*/ 1197428 h 1203071"/>
              <a:gd name="connsiteX25" fmla="*/ 356297 w 626220"/>
              <a:gd name="connsiteY25" fmla="*/ 1186543 h 1203071"/>
              <a:gd name="connsiteX26" fmla="*/ 166454 w 626220"/>
              <a:gd name="connsiteY26" fmla="*/ 1200797 h 1203071"/>
              <a:gd name="connsiteX27" fmla="*/ 40611 w 626220"/>
              <a:gd name="connsiteY27" fmla="*/ 1172901 h 1203071"/>
              <a:gd name="connsiteX28" fmla="*/ 18840 w 626220"/>
              <a:gd name="connsiteY28" fmla="*/ 1088571 h 1203071"/>
              <a:gd name="connsiteX0" fmla="*/ 18840 w 626220"/>
              <a:gd name="connsiteY0" fmla="*/ 1088571 h 1274190"/>
              <a:gd name="connsiteX1" fmla="*/ 18840 w 626220"/>
              <a:gd name="connsiteY1" fmla="*/ 620485 h 1274190"/>
              <a:gd name="connsiteX2" fmla="*/ 40611 w 626220"/>
              <a:gd name="connsiteY2" fmla="*/ 533400 h 1274190"/>
              <a:gd name="connsiteX3" fmla="*/ 62383 w 626220"/>
              <a:gd name="connsiteY3" fmla="*/ 457200 h 1274190"/>
              <a:gd name="connsiteX4" fmla="*/ 84154 w 626220"/>
              <a:gd name="connsiteY4" fmla="*/ 424543 h 1274190"/>
              <a:gd name="connsiteX5" fmla="*/ 127697 w 626220"/>
              <a:gd name="connsiteY5" fmla="*/ 348343 h 1274190"/>
              <a:gd name="connsiteX6" fmla="*/ 149468 w 626220"/>
              <a:gd name="connsiteY6" fmla="*/ 326571 h 1274190"/>
              <a:gd name="connsiteX7" fmla="*/ 182126 w 626220"/>
              <a:gd name="connsiteY7" fmla="*/ 261257 h 1274190"/>
              <a:gd name="connsiteX8" fmla="*/ 203897 w 626220"/>
              <a:gd name="connsiteY8" fmla="*/ 239485 h 1274190"/>
              <a:gd name="connsiteX9" fmla="*/ 236554 w 626220"/>
              <a:gd name="connsiteY9" fmla="*/ 141514 h 1274190"/>
              <a:gd name="connsiteX10" fmla="*/ 247440 w 626220"/>
              <a:gd name="connsiteY10" fmla="*/ 108857 h 1274190"/>
              <a:gd name="connsiteX11" fmla="*/ 258326 w 626220"/>
              <a:gd name="connsiteY11" fmla="*/ 76200 h 1274190"/>
              <a:gd name="connsiteX12" fmla="*/ 290983 w 626220"/>
              <a:gd name="connsiteY12" fmla="*/ 0 h 1274190"/>
              <a:gd name="connsiteX13" fmla="*/ 334526 w 626220"/>
              <a:gd name="connsiteY13" fmla="*/ 10885 h 1274190"/>
              <a:gd name="connsiteX14" fmla="*/ 345411 w 626220"/>
              <a:gd name="connsiteY14" fmla="*/ 43543 h 1274190"/>
              <a:gd name="connsiteX15" fmla="*/ 378068 w 626220"/>
              <a:gd name="connsiteY15" fmla="*/ 119743 h 1274190"/>
              <a:gd name="connsiteX16" fmla="*/ 388954 w 626220"/>
              <a:gd name="connsiteY16" fmla="*/ 228600 h 1274190"/>
              <a:gd name="connsiteX17" fmla="*/ 399840 w 626220"/>
              <a:gd name="connsiteY17" fmla="*/ 261257 h 1274190"/>
              <a:gd name="connsiteX18" fmla="*/ 421611 w 626220"/>
              <a:gd name="connsiteY18" fmla="*/ 348343 h 1274190"/>
              <a:gd name="connsiteX19" fmla="*/ 465154 w 626220"/>
              <a:gd name="connsiteY19" fmla="*/ 544285 h 1274190"/>
              <a:gd name="connsiteX20" fmla="*/ 486926 w 626220"/>
              <a:gd name="connsiteY20" fmla="*/ 620485 h 1274190"/>
              <a:gd name="connsiteX21" fmla="*/ 508697 w 626220"/>
              <a:gd name="connsiteY21" fmla="*/ 642257 h 1274190"/>
              <a:gd name="connsiteX22" fmla="*/ 519583 w 626220"/>
              <a:gd name="connsiteY22" fmla="*/ 685800 h 1274190"/>
              <a:gd name="connsiteX23" fmla="*/ 563126 w 626220"/>
              <a:gd name="connsiteY23" fmla="*/ 740228 h 1274190"/>
              <a:gd name="connsiteX24" fmla="*/ 574011 w 626220"/>
              <a:gd name="connsiteY24" fmla="*/ 1197428 h 1274190"/>
              <a:gd name="connsiteX25" fmla="*/ 166454 w 626220"/>
              <a:gd name="connsiteY25" fmla="*/ 1200797 h 1274190"/>
              <a:gd name="connsiteX26" fmla="*/ 40611 w 626220"/>
              <a:gd name="connsiteY26" fmla="*/ 1172901 h 1274190"/>
              <a:gd name="connsiteX27" fmla="*/ 18840 w 626220"/>
              <a:gd name="connsiteY27" fmla="*/ 1088571 h 1274190"/>
              <a:gd name="connsiteX0" fmla="*/ 70757 w 678137"/>
              <a:gd name="connsiteY0" fmla="*/ 1088571 h 1269540"/>
              <a:gd name="connsiteX1" fmla="*/ 70757 w 678137"/>
              <a:gd name="connsiteY1" fmla="*/ 620485 h 1269540"/>
              <a:gd name="connsiteX2" fmla="*/ 92528 w 678137"/>
              <a:gd name="connsiteY2" fmla="*/ 533400 h 1269540"/>
              <a:gd name="connsiteX3" fmla="*/ 114300 w 678137"/>
              <a:gd name="connsiteY3" fmla="*/ 457200 h 1269540"/>
              <a:gd name="connsiteX4" fmla="*/ 136071 w 678137"/>
              <a:gd name="connsiteY4" fmla="*/ 424543 h 1269540"/>
              <a:gd name="connsiteX5" fmla="*/ 179614 w 678137"/>
              <a:gd name="connsiteY5" fmla="*/ 348343 h 1269540"/>
              <a:gd name="connsiteX6" fmla="*/ 201385 w 678137"/>
              <a:gd name="connsiteY6" fmla="*/ 326571 h 1269540"/>
              <a:gd name="connsiteX7" fmla="*/ 234043 w 678137"/>
              <a:gd name="connsiteY7" fmla="*/ 261257 h 1269540"/>
              <a:gd name="connsiteX8" fmla="*/ 255814 w 678137"/>
              <a:gd name="connsiteY8" fmla="*/ 239485 h 1269540"/>
              <a:gd name="connsiteX9" fmla="*/ 288471 w 678137"/>
              <a:gd name="connsiteY9" fmla="*/ 141514 h 1269540"/>
              <a:gd name="connsiteX10" fmla="*/ 299357 w 678137"/>
              <a:gd name="connsiteY10" fmla="*/ 108857 h 1269540"/>
              <a:gd name="connsiteX11" fmla="*/ 310243 w 678137"/>
              <a:gd name="connsiteY11" fmla="*/ 76200 h 1269540"/>
              <a:gd name="connsiteX12" fmla="*/ 342900 w 678137"/>
              <a:gd name="connsiteY12" fmla="*/ 0 h 1269540"/>
              <a:gd name="connsiteX13" fmla="*/ 386443 w 678137"/>
              <a:gd name="connsiteY13" fmla="*/ 10885 h 1269540"/>
              <a:gd name="connsiteX14" fmla="*/ 397328 w 678137"/>
              <a:gd name="connsiteY14" fmla="*/ 43543 h 1269540"/>
              <a:gd name="connsiteX15" fmla="*/ 429985 w 678137"/>
              <a:gd name="connsiteY15" fmla="*/ 119743 h 1269540"/>
              <a:gd name="connsiteX16" fmla="*/ 440871 w 678137"/>
              <a:gd name="connsiteY16" fmla="*/ 228600 h 1269540"/>
              <a:gd name="connsiteX17" fmla="*/ 451757 w 678137"/>
              <a:gd name="connsiteY17" fmla="*/ 261257 h 1269540"/>
              <a:gd name="connsiteX18" fmla="*/ 473528 w 678137"/>
              <a:gd name="connsiteY18" fmla="*/ 348343 h 1269540"/>
              <a:gd name="connsiteX19" fmla="*/ 517071 w 678137"/>
              <a:gd name="connsiteY19" fmla="*/ 544285 h 1269540"/>
              <a:gd name="connsiteX20" fmla="*/ 538843 w 678137"/>
              <a:gd name="connsiteY20" fmla="*/ 620485 h 1269540"/>
              <a:gd name="connsiteX21" fmla="*/ 560614 w 678137"/>
              <a:gd name="connsiteY21" fmla="*/ 642257 h 1269540"/>
              <a:gd name="connsiteX22" fmla="*/ 571500 w 678137"/>
              <a:gd name="connsiteY22" fmla="*/ 685800 h 1269540"/>
              <a:gd name="connsiteX23" fmla="*/ 615043 w 678137"/>
              <a:gd name="connsiteY23" fmla="*/ 740228 h 1269540"/>
              <a:gd name="connsiteX24" fmla="*/ 625928 w 678137"/>
              <a:gd name="connsiteY24" fmla="*/ 1197428 h 1269540"/>
              <a:gd name="connsiteX25" fmla="*/ 92528 w 678137"/>
              <a:gd name="connsiteY25" fmla="*/ 1172901 h 1269540"/>
              <a:gd name="connsiteX26" fmla="*/ 70757 w 678137"/>
              <a:gd name="connsiteY26" fmla="*/ 1088571 h 1269540"/>
              <a:gd name="connsiteX0" fmla="*/ 27437 w 634817"/>
              <a:gd name="connsiteY0" fmla="*/ 1088571 h 1286260"/>
              <a:gd name="connsiteX1" fmla="*/ 27437 w 634817"/>
              <a:gd name="connsiteY1" fmla="*/ 620485 h 1286260"/>
              <a:gd name="connsiteX2" fmla="*/ 49208 w 634817"/>
              <a:gd name="connsiteY2" fmla="*/ 533400 h 1286260"/>
              <a:gd name="connsiteX3" fmla="*/ 70980 w 634817"/>
              <a:gd name="connsiteY3" fmla="*/ 457200 h 1286260"/>
              <a:gd name="connsiteX4" fmla="*/ 92751 w 634817"/>
              <a:gd name="connsiteY4" fmla="*/ 424543 h 1286260"/>
              <a:gd name="connsiteX5" fmla="*/ 136294 w 634817"/>
              <a:gd name="connsiteY5" fmla="*/ 348343 h 1286260"/>
              <a:gd name="connsiteX6" fmla="*/ 158065 w 634817"/>
              <a:gd name="connsiteY6" fmla="*/ 326571 h 1286260"/>
              <a:gd name="connsiteX7" fmla="*/ 190723 w 634817"/>
              <a:gd name="connsiteY7" fmla="*/ 261257 h 1286260"/>
              <a:gd name="connsiteX8" fmla="*/ 212494 w 634817"/>
              <a:gd name="connsiteY8" fmla="*/ 239485 h 1286260"/>
              <a:gd name="connsiteX9" fmla="*/ 245151 w 634817"/>
              <a:gd name="connsiteY9" fmla="*/ 141514 h 1286260"/>
              <a:gd name="connsiteX10" fmla="*/ 256037 w 634817"/>
              <a:gd name="connsiteY10" fmla="*/ 108857 h 1286260"/>
              <a:gd name="connsiteX11" fmla="*/ 266923 w 634817"/>
              <a:gd name="connsiteY11" fmla="*/ 76200 h 1286260"/>
              <a:gd name="connsiteX12" fmla="*/ 299580 w 634817"/>
              <a:gd name="connsiteY12" fmla="*/ 0 h 1286260"/>
              <a:gd name="connsiteX13" fmla="*/ 343123 w 634817"/>
              <a:gd name="connsiteY13" fmla="*/ 10885 h 1286260"/>
              <a:gd name="connsiteX14" fmla="*/ 354008 w 634817"/>
              <a:gd name="connsiteY14" fmla="*/ 43543 h 1286260"/>
              <a:gd name="connsiteX15" fmla="*/ 386665 w 634817"/>
              <a:gd name="connsiteY15" fmla="*/ 119743 h 1286260"/>
              <a:gd name="connsiteX16" fmla="*/ 397551 w 634817"/>
              <a:gd name="connsiteY16" fmla="*/ 228600 h 1286260"/>
              <a:gd name="connsiteX17" fmla="*/ 408437 w 634817"/>
              <a:gd name="connsiteY17" fmla="*/ 261257 h 1286260"/>
              <a:gd name="connsiteX18" fmla="*/ 430208 w 634817"/>
              <a:gd name="connsiteY18" fmla="*/ 348343 h 1286260"/>
              <a:gd name="connsiteX19" fmla="*/ 473751 w 634817"/>
              <a:gd name="connsiteY19" fmla="*/ 544285 h 1286260"/>
              <a:gd name="connsiteX20" fmla="*/ 495523 w 634817"/>
              <a:gd name="connsiteY20" fmla="*/ 620485 h 1286260"/>
              <a:gd name="connsiteX21" fmla="*/ 517294 w 634817"/>
              <a:gd name="connsiteY21" fmla="*/ 642257 h 1286260"/>
              <a:gd name="connsiteX22" fmla="*/ 528180 w 634817"/>
              <a:gd name="connsiteY22" fmla="*/ 685800 h 1286260"/>
              <a:gd name="connsiteX23" fmla="*/ 571723 w 634817"/>
              <a:gd name="connsiteY23" fmla="*/ 740228 h 1286260"/>
              <a:gd name="connsiteX24" fmla="*/ 582608 w 634817"/>
              <a:gd name="connsiteY24" fmla="*/ 1197428 h 1286260"/>
              <a:gd name="connsiteX25" fmla="*/ 192060 w 634817"/>
              <a:gd name="connsiteY25" fmla="*/ 1268117 h 1286260"/>
              <a:gd name="connsiteX26" fmla="*/ 27437 w 634817"/>
              <a:gd name="connsiteY26" fmla="*/ 1088571 h 1286260"/>
              <a:gd name="connsiteX0" fmla="*/ 27437 w 634817"/>
              <a:gd name="connsiteY0" fmla="*/ 1183787 h 1291726"/>
              <a:gd name="connsiteX1" fmla="*/ 27437 w 634817"/>
              <a:gd name="connsiteY1" fmla="*/ 620485 h 1291726"/>
              <a:gd name="connsiteX2" fmla="*/ 49208 w 634817"/>
              <a:gd name="connsiteY2" fmla="*/ 533400 h 1291726"/>
              <a:gd name="connsiteX3" fmla="*/ 70980 w 634817"/>
              <a:gd name="connsiteY3" fmla="*/ 457200 h 1291726"/>
              <a:gd name="connsiteX4" fmla="*/ 92751 w 634817"/>
              <a:gd name="connsiteY4" fmla="*/ 424543 h 1291726"/>
              <a:gd name="connsiteX5" fmla="*/ 136294 w 634817"/>
              <a:gd name="connsiteY5" fmla="*/ 348343 h 1291726"/>
              <a:gd name="connsiteX6" fmla="*/ 158065 w 634817"/>
              <a:gd name="connsiteY6" fmla="*/ 326571 h 1291726"/>
              <a:gd name="connsiteX7" fmla="*/ 190723 w 634817"/>
              <a:gd name="connsiteY7" fmla="*/ 261257 h 1291726"/>
              <a:gd name="connsiteX8" fmla="*/ 212494 w 634817"/>
              <a:gd name="connsiteY8" fmla="*/ 239485 h 1291726"/>
              <a:gd name="connsiteX9" fmla="*/ 245151 w 634817"/>
              <a:gd name="connsiteY9" fmla="*/ 141514 h 1291726"/>
              <a:gd name="connsiteX10" fmla="*/ 256037 w 634817"/>
              <a:gd name="connsiteY10" fmla="*/ 108857 h 1291726"/>
              <a:gd name="connsiteX11" fmla="*/ 266923 w 634817"/>
              <a:gd name="connsiteY11" fmla="*/ 76200 h 1291726"/>
              <a:gd name="connsiteX12" fmla="*/ 299580 w 634817"/>
              <a:gd name="connsiteY12" fmla="*/ 0 h 1291726"/>
              <a:gd name="connsiteX13" fmla="*/ 343123 w 634817"/>
              <a:gd name="connsiteY13" fmla="*/ 10885 h 1291726"/>
              <a:gd name="connsiteX14" fmla="*/ 354008 w 634817"/>
              <a:gd name="connsiteY14" fmla="*/ 43543 h 1291726"/>
              <a:gd name="connsiteX15" fmla="*/ 386665 w 634817"/>
              <a:gd name="connsiteY15" fmla="*/ 119743 h 1291726"/>
              <a:gd name="connsiteX16" fmla="*/ 397551 w 634817"/>
              <a:gd name="connsiteY16" fmla="*/ 228600 h 1291726"/>
              <a:gd name="connsiteX17" fmla="*/ 408437 w 634817"/>
              <a:gd name="connsiteY17" fmla="*/ 261257 h 1291726"/>
              <a:gd name="connsiteX18" fmla="*/ 430208 w 634817"/>
              <a:gd name="connsiteY18" fmla="*/ 348343 h 1291726"/>
              <a:gd name="connsiteX19" fmla="*/ 473751 w 634817"/>
              <a:gd name="connsiteY19" fmla="*/ 544285 h 1291726"/>
              <a:gd name="connsiteX20" fmla="*/ 495523 w 634817"/>
              <a:gd name="connsiteY20" fmla="*/ 620485 h 1291726"/>
              <a:gd name="connsiteX21" fmla="*/ 517294 w 634817"/>
              <a:gd name="connsiteY21" fmla="*/ 642257 h 1291726"/>
              <a:gd name="connsiteX22" fmla="*/ 528180 w 634817"/>
              <a:gd name="connsiteY22" fmla="*/ 685800 h 1291726"/>
              <a:gd name="connsiteX23" fmla="*/ 571723 w 634817"/>
              <a:gd name="connsiteY23" fmla="*/ 740228 h 1291726"/>
              <a:gd name="connsiteX24" fmla="*/ 582608 w 634817"/>
              <a:gd name="connsiteY24" fmla="*/ 1197428 h 1291726"/>
              <a:gd name="connsiteX25" fmla="*/ 192060 w 634817"/>
              <a:gd name="connsiteY25" fmla="*/ 1268117 h 1291726"/>
              <a:gd name="connsiteX26" fmla="*/ 27437 w 634817"/>
              <a:gd name="connsiteY26" fmla="*/ 1183787 h 12917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</a:cxnLst>
            <a:rect l="l" t="t" r="r" b="b"/>
            <a:pathLst>
              <a:path w="634817" h="1291726">
                <a:moveTo>
                  <a:pt x="27437" y="1183787"/>
                </a:moveTo>
                <a:cubicBezTo>
                  <a:pt x="0" y="1075848"/>
                  <a:pt x="8597" y="1044383"/>
                  <a:pt x="27437" y="620485"/>
                </a:cubicBezTo>
                <a:cubicBezTo>
                  <a:pt x="29184" y="581180"/>
                  <a:pt x="39536" y="567253"/>
                  <a:pt x="49208" y="533400"/>
                </a:cubicBezTo>
                <a:cubicBezTo>
                  <a:pt x="53859" y="517123"/>
                  <a:pt x="62280" y="474601"/>
                  <a:pt x="70980" y="457200"/>
                </a:cubicBezTo>
                <a:cubicBezTo>
                  <a:pt x="76831" y="445498"/>
                  <a:pt x="86260" y="435902"/>
                  <a:pt x="92751" y="424543"/>
                </a:cubicBezTo>
                <a:cubicBezTo>
                  <a:pt x="115099" y="385434"/>
                  <a:pt x="109774" y="381494"/>
                  <a:pt x="136294" y="348343"/>
                </a:cubicBezTo>
                <a:cubicBezTo>
                  <a:pt x="142705" y="340329"/>
                  <a:pt x="151654" y="334585"/>
                  <a:pt x="158065" y="326571"/>
                </a:cubicBezTo>
                <a:cubicBezTo>
                  <a:pt x="224131" y="243988"/>
                  <a:pt x="142434" y="341740"/>
                  <a:pt x="190723" y="261257"/>
                </a:cubicBezTo>
                <a:cubicBezTo>
                  <a:pt x="196003" y="252456"/>
                  <a:pt x="205237" y="246742"/>
                  <a:pt x="212494" y="239485"/>
                </a:cubicBezTo>
                <a:lnTo>
                  <a:pt x="245151" y="141514"/>
                </a:lnTo>
                <a:lnTo>
                  <a:pt x="256037" y="108857"/>
                </a:lnTo>
                <a:cubicBezTo>
                  <a:pt x="259666" y="97971"/>
                  <a:pt x="264673" y="87452"/>
                  <a:pt x="266923" y="76200"/>
                </a:cubicBezTo>
                <a:cubicBezTo>
                  <a:pt x="279821" y="11707"/>
                  <a:pt x="264725" y="34854"/>
                  <a:pt x="299580" y="0"/>
                </a:cubicBezTo>
                <a:cubicBezTo>
                  <a:pt x="314094" y="3628"/>
                  <a:pt x="331441" y="1539"/>
                  <a:pt x="343123" y="10885"/>
                </a:cubicBezTo>
                <a:cubicBezTo>
                  <a:pt x="352083" y="18053"/>
                  <a:pt x="350856" y="32510"/>
                  <a:pt x="354008" y="43543"/>
                </a:cubicBezTo>
                <a:cubicBezTo>
                  <a:pt x="371580" y="105047"/>
                  <a:pt x="353523" y="70028"/>
                  <a:pt x="386665" y="119743"/>
                </a:cubicBezTo>
                <a:cubicBezTo>
                  <a:pt x="390294" y="156029"/>
                  <a:pt x="392006" y="192557"/>
                  <a:pt x="397551" y="228600"/>
                </a:cubicBezTo>
                <a:cubicBezTo>
                  <a:pt x="399296" y="239941"/>
                  <a:pt x="405654" y="250125"/>
                  <a:pt x="408437" y="261257"/>
                </a:cubicBezTo>
                <a:cubicBezTo>
                  <a:pt x="434715" y="366364"/>
                  <a:pt x="405323" y="273680"/>
                  <a:pt x="430208" y="348343"/>
                </a:cubicBezTo>
                <a:cubicBezTo>
                  <a:pt x="449633" y="600860"/>
                  <a:pt x="413660" y="409081"/>
                  <a:pt x="473751" y="544285"/>
                </a:cubicBezTo>
                <a:cubicBezTo>
                  <a:pt x="481886" y="562589"/>
                  <a:pt x="484150" y="601530"/>
                  <a:pt x="495523" y="620485"/>
                </a:cubicBezTo>
                <a:cubicBezTo>
                  <a:pt x="500803" y="629286"/>
                  <a:pt x="510037" y="635000"/>
                  <a:pt x="517294" y="642257"/>
                </a:cubicBezTo>
                <a:cubicBezTo>
                  <a:pt x="520923" y="656771"/>
                  <a:pt x="522287" y="672049"/>
                  <a:pt x="528180" y="685800"/>
                </a:cubicBezTo>
                <a:cubicBezTo>
                  <a:pt x="538480" y="709833"/>
                  <a:pt x="554164" y="722670"/>
                  <a:pt x="571723" y="740228"/>
                </a:cubicBezTo>
                <a:cubicBezTo>
                  <a:pt x="634817" y="929516"/>
                  <a:pt x="594131" y="782603"/>
                  <a:pt x="582608" y="1197428"/>
                </a:cubicBezTo>
                <a:cubicBezTo>
                  <a:pt x="495522" y="1269540"/>
                  <a:pt x="284588" y="1270390"/>
                  <a:pt x="192060" y="1268117"/>
                </a:cubicBezTo>
                <a:cubicBezTo>
                  <a:pt x="99532" y="1265844"/>
                  <a:pt x="54874" y="1291726"/>
                  <a:pt x="27437" y="1183787"/>
                </a:cubicBezTo>
                <a:close/>
              </a:path>
            </a:pathLst>
          </a:cu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13" name="Rechteck 12"/>
          <p:cNvSpPr/>
          <p:nvPr/>
        </p:nvSpPr>
        <p:spPr>
          <a:xfrm rot="2042272">
            <a:off x="1650951" y="6200650"/>
            <a:ext cx="1071570" cy="6114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14" name="Rechteck 13"/>
          <p:cNvSpPr/>
          <p:nvPr/>
        </p:nvSpPr>
        <p:spPr>
          <a:xfrm rot="20408546">
            <a:off x="3929626" y="6331264"/>
            <a:ext cx="1071570" cy="6114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A4-Papier (210x297 mm)</PresentationFormat>
  <Paragraphs>0</Paragraphs>
  <Slides>1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2" baseType="lpstr">
      <vt:lpstr>Larissa-Design</vt:lpstr>
      <vt:lpstr>Folie 1</vt:lpstr>
    </vt:vector>
  </TitlesOfParts>
  <Company>Hannas Zoo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Wolfgang Scherer</dc:creator>
  <cp:lastModifiedBy>Wolfgang Scherer</cp:lastModifiedBy>
  <cp:revision>2</cp:revision>
  <dcterms:created xsi:type="dcterms:W3CDTF">2009-11-13T18:42:53Z</dcterms:created>
  <dcterms:modified xsi:type="dcterms:W3CDTF">2009-11-13T18:59:50Z</dcterms:modified>
</cp:coreProperties>
</file>