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3A14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26" d="100"/>
          <a:sy n="126" d="100"/>
        </p:scale>
        <p:origin x="-40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F00DB3-E39A-4325-8595-4826485E470C}" type="datetimeFigureOut">
              <a:rPr lang="de-AT" smtClean="0"/>
              <a:t>01.06.2017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61656F-EDD9-46D9-B500-18327D39A3CB}" type="slidenum">
              <a:rPr lang="de-AT" smtClean="0"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feld 3"/>
          <p:cNvSpPr txBox="1"/>
          <p:nvPr/>
        </p:nvSpPr>
        <p:spPr>
          <a:xfrm>
            <a:off x="1043608" y="1628800"/>
            <a:ext cx="7160936" cy="34163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de-AT" sz="7200" dirty="0" smtClean="0">
                <a:solidFill>
                  <a:srgbClr val="63A141"/>
                </a:solidFill>
                <a:latin typeface="Arial Black" pitchFamily="34" charset="0"/>
              </a:rPr>
              <a:t>Wachstums-</a:t>
            </a:r>
          </a:p>
          <a:p>
            <a:pPr algn="ctr"/>
            <a:r>
              <a:rPr lang="de-AT" sz="7200" dirty="0" smtClean="0">
                <a:solidFill>
                  <a:srgbClr val="63A141"/>
                </a:solidFill>
                <a:latin typeface="Arial Black" pitchFamily="34" charset="0"/>
              </a:rPr>
              <a:t>Mai-Regen für</a:t>
            </a:r>
          </a:p>
          <a:p>
            <a:pPr algn="ctr"/>
            <a:r>
              <a:rPr lang="de-AT" sz="7200" dirty="0" smtClean="0">
                <a:solidFill>
                  <a:srgbClr val="63A141"/>
                </a:solidFill>
                <a:latin typeface="Arial Black" pitchFamily="34" charset="0"/>
              </a:rPr>
              <a:t>Fahrräder</a:t>
            </a:r>
            <a:endParaRPr lang="de-AT" sz="7200" dirty="0">
              <a:solidFill>
                <a:srgbClr val="63A141"/>
              </a:solidFill>
              <a:latin typeface="Arial Black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4</Words>
  <Application>Microsoft Office PowerPoint</Application>
  <PresentationFormat>Bildschirmpräsentation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Wolfgang Scherer</dc:creator>
  <cp:lastModifiedBy>Wolfgang Scherer</cp:lastModifiedBy>
  <cp:revision>2</cp:revision>
  <dcterms:created xsi:type="dcterms:W3CDTF">2017-06-01T16:47:42Z</dcterms:created>
  <dcterms:modified xsi:type="dcterms:W3CDTF">2017-06-01T20:33:58Z</dcterms:modified>
</cp:coreProperties>
</file>