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7921625"/>
  <p:notesSz cx="6867525" cy="9993313"/>
  <p:defaultTextStyle>
    <a:defPPr>
      <a:defRPr lang="de-DE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38" y="-1950"/>
      </p:cViewPr>
      <p:guideLst>
        <p:guide orient="horz" pos="2495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00339" y="2460839"/>
            <a:ext cx="30603825" cy="16980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675" y="4488921"/>
            <a:ext cx="25203150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6103263" y="317234"/>
            <a:ext cx="8101013" cy="675905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00226" y="317234"/>
            <a:ext cx="23702963" cy="675905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4108" y="5090378"/>
            <a:ext cx="30603825" cy="1573323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44108" y="3357523"/>
            <a:ext cx="30603825" cy="1732855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00225" y="1848381"/>
            <a:ext cx="15901988" cy="5227906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8302287" y="1848381"/>
            <a:ext cx="15901988" cy="5227906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00225" y="1773198"/>
            <a:ext cx="15908240" cy="738984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800225" y="2512182"/>
            <a:ext cx="15908240" cy="456410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8289789" y="1773198"/>
            <a:ext cx="15914489" cy="738984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8289789" y="2512182"/>
            <a:ext cx="15914489" cy="456410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227" y="315398"/>
            <a:ext cx="11845232" cy="1342276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76759" y="315399"/>
            <a:ext cx="20127516" cy="6760888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00227" y="1657674"/>
            <a:ext cx="11845232" cy="5418612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57134" y="5545138"/>
            <a:ext cx="21602700" cy="654635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7057134" y="707812"/>
            <a:ext cx="21602700" cy="4752975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057134" y="6199773"/>
            <a:ext cx="21602700" cy="929690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00225" y="317232"/>
            <a:ext cx="32404050" cy="1320271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00225" y="1848381"/>
            <a:ext cx="32404050" cy="5227906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800225" y="7342174"/>
            <a:ext cx="8401050" cy="42175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0503-8D32-4DF1-A600-464397D6375B}" type="datetimeFigureOut">
              <a:rPr lang="de-AT" smtClean="0"/>
              <a:t>03.06.2017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301539" y="7342174"/>
            <a:ext cx="11401425" cy="42175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803225" y="7342174"/>
            <a:ext cx="8401050" cy="42175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5CE1-6BAD-4893-9A34-3DEF5563BA4A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20" y="1"/>
            <a:ext cx="35990680" cy="792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4896794" y="5833020"/>
            <a:ext cx="27370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600" b="1" spc="7200" dirty="0" smtClean="0">
                <a:solidFill>
                  <a:schemeClr val="bg1"/>
                </a:solidFill>
              </a:rPr>
              <a:t>ANEROBIC LIFESTYLE</a:t>
            </a:r>
            <a:endParaRPr lang="de-AT" sz="9600" b="1" spc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3</cp:revision>
  <dcterms:created xsi:type="dcterms:W3CDTF">2017-06-03T09:51:51Z</dcterms:created>
  <dcterms:modified xsi:type="dcterms:W3CDTF">2017-06-03T11:15:43Z</dcterms:modified>
</cp:coreProperties>
</file>