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19588" cy="5400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30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969" y="883861"/>
            <a:ext cx="3671650" cy="1880235"/>
          </a:xfrm>
        </p:spPr>
        <p:txBody>
          <a:bodyPr anchor="b"/>
          <a:lstStyle>
            <a:lvl1pPr algn="ctr">
              <a:defRPr sz="283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49" y="2836605"/>
            <a:ext cx="3239691" cy="1303913"/>
          </a:xfrm>
        </p:spPr>
        <p:txBody>
          <a:bodyPr/>
          <a:lstStyle>
            <a:lvl1pPr marL="0" indent="0" algn="ctr">
              <a:buNone/>
              <a:defRPr sz="1134"/>
            </a:lvl1pPr>
            <a:lvl2pPr marL="215981" indent="0" algn="ctr">
              <a:buNone/>
              <a:defRPr sz="945"/>
            </a:lvl2pPr>
            <a:lvl3pPr marL="431963" indent="0" algn="ctr">
              <a:buNone/>
              <a:defRPr sz="850"/>
            </a:lvl3pPr>
            <a:lvl4pPr marL="647944" indent="0" algn="ctr">
              <a:buNone/>
              <a:defRPr sz="756"/>
            </a:lvl4pPr>
            <a:lvl5pPr marL="863925" indent="0" algn="ctr">
              <a:buNone/>
              <a:defRPr sz="756"/>
            </a:lvl5pPr>
            <a:lvl6pPr marL="1079906" indent="0" algn="ctr">
              <a:buNone/>
              <a:defRPr sz="756"/>
            </a:lvl6pPr>
            <a:lvl7pPr marL="1295888" indent="0" algn="ctr">
              <a:buNone/>
              <a:defRPr sz="756"/>
            </a:lvl7pPr>
            <a:lvl8pPr marL="1511869" indent="0" algn="ctr">
              <a:buNone/>
              <a:defRPr sz="756"/>
            </a:lvl8pPr>
            <a:lvl9pPr marL="1727850" indent="0" algn="ctr">
              <a:buNone/>
              <a:defRPr sz="756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B80C-7116-446E-AA4B-53887E5AEC67}" type="datetimeFigureOut">
              <a:rPr lang="de-AT" smtClean="0"/>
              <a:t>04.12.2023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03C-EE4F-4E61-B649-80C24D0485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563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B80C-7116-446E-AA4B-53887E5AEC67}" type="datetimeFigureOut">
              <a:rPr lang="de-AT" smtClean="0"/>
              <a:t>04.12.2023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03C-EE4F-4E61-B649-80C24D0485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329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205" y="287536"/>
            <a:ext cx="931411" cy="457682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972" y="287536"/>
            <a:ext cx="2740239" cy="457682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B80C-7116-446E-AA4B-53887E5AEC67}" type="datetimeFigureOut">
              <a:rPr lang="de-AT" smtClean="0"/>
              <a:t>04.12.2023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03C-EE4F-4E61-B649-80C24D0485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695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B80C-7116-446E-AA4B-53887E5AEC67}" type="datetimeFigureOut">
              <a:rPr lang="de-AT" smtClean="0"/>
              <a:t>04.12.2023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03C-EE4F-4E61-B649-80C24D0485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430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22" y="1346420"/>
            <a:ext cx="3725645" cy="2246530"/>
          </a:xfrm>
        </p:spPr>
        <p:txBody>
          <a:bodyPr anchor="b"/>
          <a:lstStyle>
            <a:lvl1pPr>
              <a:defRPr sz="283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22" y="3614203"/>
            <a:ext cx="3725645" cy="1181397"/>
          </a:xfrm>
        </p:spPr>
        <p:txBody>
          <a:bodyPr/>
          <a:lstStyle>
            <a:lvl1pPr marL="0" indent="0">
              <a:buNone/>
              <a:defRPr sz="1134">
                <a:solidFill>
                  <a:schemeClr val="tx1"/>
                </a:solidFill>
              </a:defRPr>
            </a:lvl1pPr>
            <a:lvl2pPr marL="215981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2pPr>
            <a:lvl3pPr marL="431963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3pPr>
            <a:lvl4pPr marL="647944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4pPr>
            <a:lvl5pPr marL="863925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5pPr>
            <a:lvl6pPr marL="1079906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6pPr>
            <a:lvl7pPr marL="1295888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7pPr>
            <a:lvl8pPr marL="151186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8pPr>
            <a:lvl9pPr marL="1727850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B80C-7116-446E-AA4B-53887E5AEC67}" type="datetimeFigureOut">
              <a:rPr lang="de-AT" smtClean="0"/>
              <a:t>04.12.2023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03C-EE4F-4E61-B649-80C24D0485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954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972" y="1437680"/>
            <a:ext cx="1835825" cy="34266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6791" y="1437680"/>
            <a:ext cx="1835825" cy="34266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B80C-7116-446E-AA4B-53887E5AEC67}" type="datetimeFigureOut">
              <a:rPr lang="de-AT" smtClean="0"/>
              <a:t>04.12.2023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03C-EE4F-4E61-B649-80C24D0485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595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287537"/>
            <a:ext cx="3725645" cy="104388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35" y="1323916"/>
            <a:ext cx="1827388" cy="648831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35" y="1972747"/>
            <a:ext cx="1827388" cy="29016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6791" y="1323916"/>
            <a:ext cx="1836388" cy="648831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6791" y="1972747"/>
            <a:ext cx="1836388" cy="29016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B80C-7116-446E-AA4B-53887E5AEC67}" type="datetimeFigureOut">
              <a:rPr lang="de-AT" smtClean="0"/>
              <a:t>04.12.2023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03C-EE4F-4E61-B649-80C24D0485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812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B80C-7116-446E-AA4B-53887E5AEC67}" type="datetimeFigureOut">
              <a:rPr lang="de-AT" smtClean="0"/>
              <a:t>04.12.2023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03C-EE4F-4E61-B649-80C24D0485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956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B80C-7116-446E-AA4B-53887E5AEC67}" type="datetimeFigureOut">
              <a:rPr lang="de-AT" smtClean="0"/>
              <a:t>04.12.2023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03C-EE4F-4E61-B649-80C24D0485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951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360045"/>
            <a:ext cx="1393180" cy="1260158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388" y="777598"/>
            <a:ext cx="2186791" cy="3837980"/>
          </a:xfr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1620202"/>
            <a:ext cx="1393180" cy="3001626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B80C-7116-446E-AA4B-53887E5AEC67}" type="datetimeFigureOut">
              <a:rPr lang="de-AT" smtClean="0"/>
              <a:t>04.12.2023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03C-EE4F-4E61-B649-80C24D0485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423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360045"/>
            <a:ext cx="1393180" cy="1260158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388" y="777598"/>
            <a:ext cx="2186791" cy="3837980"/>
          </a:xfrm>
        </p:spPr>
        <p:txBody>
          <a:bodyPr anchor="t"/>
          <a:lstStyle>
            <a:lvl1pPr marL="0" indent="0">
              <a:buNone/>
              <a:defRPr sz="1512"/>
            </a:lvl1pPr>
            <a:lvl2pPr marL="215981" indent="0">
              <a:buNone/>
              <a:defRPr sz="1323"/>
            </a:lvl2pPr>
            <a:lvl3pPr marL="431963" indent="0">
              <a:buNone/>
              <a:defRPr sz="1134"/>
            </a:lvl3pPr>
            <a:lvl4pPr marL="647944" indent="0">
              <a:buNone/>
              <a:defRPr sz="945"/>
            </a:lvl4pPr>
            <a:lvl5pPr marL="863925" indent="0">
              <a:buNone/>
              <a:defRPr sz="945"/>
            </a:lvl5pPr>
            <a:lvl6pPr marL="1079906" indent="0">
              <a:buNone/>
              <a:defRPr sz="945"/>
            </a:lvl6pPr>
            <a:lvl7pPr marL="1295888" indent="0">
              <a:buNone/>
              <a:defRPr sz="945"/>
            </a:lvl7pPr>
            <a:lvl8pPr marL="1511869" indent="0">
              <a:buNone/>
              <a:defRPr sz="945"/>
            </a:lvl8pPr>
            <a:lvl9pPr marL="1727850" indent="0">
              <a:buNone/>
              <a:defRPr sz="94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1620202"/>
            <a:ext cx="1393180" cy="3001626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B80C-7116-446E-AA4B-53887E5AEC67}" type="datetimeFigureOut">
              <a:rPr lang="de-AT" smtClean="0"/>
              <a:t>04.12.2023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03C-EE4F-4E61-B649-80C24D0485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860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972" y="287537"/>
            <a:ext cx="3725645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2" y="1437680"/>
            <a:ext cx="3725645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972" y="5005627"/>
            <a:ext cx="971907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DB80C-7116-446E-AA4B-53887E5AEC67}" type="datetimeFigureOut">
              <a:rPr lang="de-AT" smtClean="0"/>
              <a:t>04.12.2023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0864" y="5005627"/>
            <a:ext cx="1457861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0709" y="5005627"/>
            <a:ext cx="971907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1003C-EE4F-4E61-B649-80C24D0485D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260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1963" rtl="0" eaLnBrk="1" latinLnBrk="0" hangingPunct="1">
        <a:lnSpc>
          <a:spcPct val="90000"/>
        </a:lnSpc>
        <a:spcBef>
          <a:spcPct val="0"/>
        </a:spcBef>
        <a:buNone/>
        <a:defRPr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1" indent="-107991" algn="l" defTabSz="431963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3972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5934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971916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60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1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3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4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8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A8A4157-0E8F-4140-AC45-CFEE16566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0492"/>
            <a:ext cx="4319588" cy="323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649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Scherer</dc:creator>
  <cp:lastModifiedBy>Wolfgang Scherer</cp:lastModifiedBy>
  <cp:revision>2</cp:revision>
  <cp:lastPrinted>2023-12-04T20:49:13Z</cp:lastPrinted>
  <dcterms:created xsi:type="dcterms:W3CDTF">2023-12-04T20:38:29Z</dcterms:created>
  <dcterms:modified xsi:type="dcterms:W3CDTF">2023-12-04T20:52:45Z</dcterms:modified>
</cp:coreProperties>
</file>