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29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1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2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434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59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483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45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05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8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17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94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3BE2-F37C-4FD9-97A7-738BF8F534BF}" type="datetimeFigureOut">
              <a:rPr lang="de-AT" smtClean="0"/>
              <a:t>05.04.2025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A5CF-584D-42B1-B86C-0BC293B5CD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93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C134CB-7A39-4E12-8B1A-FE8632167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Scherer</dc:creator>
  <cp:lastModifiedBy>Wolfgang Scherer</cp:lastModifiedBy>
  <cp:revision>1</cp:revision>
  <dcterms:created xsi:type="dcterms:W3CDTF">2025-04-05T13:04:58Z</dcterms:created>
  <dcterms:modified xsi:type="dcterms:W3CDTF">2025-04-05T13:13:08Z</dcterms:modified>
</cp:coreProperties>
</file>