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202" y="-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712C-44FD-45AC-A092-766CE7850B9D}" type="datetimeFigureOut">
              <a:rPr lang="de-DE" smtClean="0"/>
              <a:t>29.09.2009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0B41-9A91-4398-AF56-D1FCD825A374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1996-01 - Dienstzeugnis Ericsson-Schrack - Seite 01 von 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13"/>
            <a:ext cx="6858000" cy="9431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996-01 - Dienstzeugnis Ericsson-Schrack - Seite 02 von 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86"/>
            <a:ext cx="6858000" cy="9661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1</cp:revision>
  <dcterms:created xsi:type="dcterms:W3CDTF">2009-09-28T22:06:12Z</dcterms:created>
  <dcterms:modified xsi:type="dcterms:W3CDTF">2009-09-28T22:08:09Z</dcterms:modified>
</cp:coreProperties>
</file>