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9CB85-EFA0-4FFE-A96A-87415123D4F9}" type="datetimeFigureOut">
              <a:rPr lang="de-AT" smtClean="0"/>
              <a:t>21.01.2019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0654-A0A2-4503-9ACB-9C98FB34A995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88640" y="5457056"/>
            <a:ext cx="643118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 smtClean="0"/>
              <a:t>Firma Linde !</a:t>
            </a:r>
          </a:p>
          <a:p>
            <a:endParaRPr lang="de-AT" sz="2400" b="1" dirty="0"/>
          </a:p>
          <a:p>
            <a:r>
              <a:rPr lang="de-AT" sz="2400" b="1" dirty="0" smtClean="0"/>
              <a:t>Abholung von SCHERER </a:t>
            </a:r>
          </a:p>
          <a:p>
            <a:r>
              <a:rPr lang="de-AT" sz="2400" b="1" dirty="0" smtClean="0"/>
              <a:t>Kundennummer 80779617</a:t>
            </a:r>
          </a:p>
          <a:p>
            <a:endParaRPr lang="de-AT" sz="2400" b="1" dirty="0"/>
          </a:p>
          <a:p>
            <a:r>
              <a:rPr lang="de-AT" sz="2400" b="1" dirty="0" smtClean="0"/>
              <a:t>4 leere Flaschen: 2x10 l Sauerstoff, 2x7 l Acetylen</a:t>
            </a:r>
          </a:p>
          <a:p>
            <a:endParaRPr lang="de-AT" sz="2400" b="1" dirty="0"/>
          </a:p>
          <a:p>
            <a:r>
              <a:rPr lang="de-AT" sz="2400" b="1" dirty="0" smtClean="0"/>
              <a:t>Leider musste ich zu einem Termin,</a:t>
            </a:r>
          </a:p>
          <a:p>
            <a:r>
              <a:rPr lang="de-AT" sz="2400" b="1" dirty="0" smtClean="0"/>
              <a:t>Bitte einfach mitnehmen!</a:t>
            </a:r>
          </a:p>
          <a:p>
            <a:endParaRPr lang="de-AT" sz="2400" b="1" dirty="0"/>
          </a:p>
          <a:p>
            <a:r>
              <a:rPr lang="de-AT" sz="2400" b="1" dirty="0" smtClean="0"/>
              <a:t>Bei Fragen: 0664-962 3434</a:t>
            </a:r>
            <a:endParaRPr lang="de-AT" sz="2400" b="1" dirty="0"/>
          </a:p>
        </p:txBody>
      </p:sp>
      <p:sp>
        <p:nvSpPr>
          <p:cNvPr id="5" name="Textfeld 4"/>
          <p:cNvSpPr txBox="1"/>
          <p:nvPr/>
        </p:nvSpPr>
        <p:spPr>
          <a:xfrm rot="10800000">
            <a:off x="188640" y="200472"/>
            <a:ext cx="643118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 smtClean="0"/>
              <a:t>Firma Linde !</a:t>
            </a:r>
          </a:p>
          <a:p>
            <a:endParaRPr lang="de-AT" sz="2400" b="1" dirty="0"/>
          </a:p>
          <a:p>
            <a:r>
              <a:rPr lang="de-AT" sz="2400" b="1" dirty="0" smtClean="0"/>
              <a:t>Abholung von SCHERER </a:t>
            </a:r>
          </a:p>
          <a:p>
            <a:r>
              <a:rPr lang="de-AT" sz="2400" b="1" dirty="0" smtClean="0"/>
              <a:t>Kundennummer 80779617</a:t>
            </a:r>
          </a:p>
          <a:p>
            <a:endParaRPr lang="de-AT" sz="2400" b="1" dirty="0"/>
          </a:p>
          <a:p>
            <a:r>
              <a:rPr lang="de-AT" sz="2400" b="1" dirty="0" smtClean="0"/>
              <a:t>4 leere Flaschen: 2x10 l Sauerstoff, 2x7 l Acetylen</a:t>
            </a:r>
          </a:p>
          <a:p>
            <a:endParaRPr lang="de-AT" sz="2400" b="1" dirty="0"/>
          </a:p>
          <a:p>
            <a:r>
              <a:rPr lang="de-AT" sz="2400" b="1" dirty="0" smtClean="0"/>
              <a:t>Leider musste ich zu einem Termin,</a:t>
            </a:r>
          </a:p>
          <a:p>
            <a:r>
              <a:rPr lang="de-AT" sz="2400" b="1" dirty="0" smtClean="0"/>
              <a:t>Bitte einfach mitnehmen!</a:t>
            </a:r>
          </a:p>
          <a:p>
            <a:endParaRPr lang="de-AT" sz="2400" b="1" dirty="0"/>
          </a:p>
          <a:p>
            <a:r>
              <a:rPr lang="de-AT" sz="2400" b="1" dirty="0" smtClean="0"/>
              <a:t>Bei Fragen: 0664-962 3434</a:t>
            </a:r>
            <a:endParaRPr lang="de-AT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A4-Papier (210x297 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1</cp:revision>
  <dcterms:created xsi:type="dcterms:W3CDTF">2019-01-21T18:01:04Z</dcterms:created>
  <dcterms:modified xsi:type="dcterms:W3CDTF">2019-01-21T18:54:36Z</dcterms:modified>
</cp:coreProperties>
</file>