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906000" cy="6858000" type="A4"/>
  <p:notesSz cx="6865938" cy="95408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416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A61E-9FA2-46B2-A882-665EDC720913}" type="datetimeFigureOut">
              <a:rPr lang="de-AT" smtClean="0"/>
              <a:t>02.05.2020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2BA2-BB10-4665-9354-FDC3410BE796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A61E-9FA2-46B2-A882-665EDC720913}" type="datetimeFigureOut">
              <a:rPr lang="de-AT" smtClean="0"/>
              <a:t>02.05.2020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2BA2-BB10-4665-9354-FDC3410BE796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A61E-9FA2-46B2-A882-665EDC720913}" type="datetimeFigureOut">
              <a:rPr lang="de-AT" smtClean="0"/>
              <a:t>02.05.2020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2BA2-BB10-4665-9354-FDC3410BE796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A61E-9FA2-46B2-A882-665EDC720913}" type="datetimeFigureOut">
              <a:rPr lang="de-AT" smtClean="0"/>
              <a:t>02.05.2020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2BA2-BB10-4665-9354-FDC3410BE796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A61E-9FA2-46B2-A882-665EDC720913}" type="datetimeFigureOut">
              <a:rPr lang="de-AT" smtClean="0"/>
              <a:t>02.05.2020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2BA2-BB10-4665-9354-FDC3410BE796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A61E-9FA2-46B2-A882-665EDC720913}" type="datetimeFigureOut">
              <a:rPr lang="de-AT" smtClean="0"/>
              <a:t>02.05.2020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2BA2-BB10-4665-9354-FDC3410BE796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A61E-9FA2-46B2-A882-665EDC720913}" type="datetimeFigureOut">
              <a:rPr lang="de-AT" smtClean="0"/>
              <a:t>02.05.2020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2BA2-BB10-4665-9354-FDC3410BE796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A61E-9FA2-46B2-A882-665EDC720913}" type="datetimeFigureOut">
              <a:rPr lang="de-AT" smtClean="0"/>
              <a:t>02.05.2020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2BA2-BB10-4665-9354-FDC3410BE796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A61E-9FA2-46B2-A882-665EDC720913}" type="datetimeFigureOut">
              <a:rPr lang="de-AT" smtClean="0"/>
              <a:t>02.05.2020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2BA2-BB10-4665-9354-FDC3410BE796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A61E-9FA2-46B2-A882-665EDC720913}" type="datetimeFigureOut">
              <a:rPr lang="de-AT" smtClean="0"/>
              <a:t>02.05.2020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2BA2-BB10-4665-9354-FDC3410BE796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A61E-9FA2-46B2-A882-665EDC720913}" type="datetimeFigureOut">
              <a:rPr lang="de-AT" smtClean="0"/>
              <a:t>02.05.2020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2BA2-BB10-4665-9354-FDC3410BE796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EA61E-9FA2-46B2-A882-665EDC720913}" type="datetimeFigureOut">
              <a:rPr lang="de-AT" smtClean="0"/>
              <a:t>02.05.2020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52BA2-BB10-4665-9354-FDC3410BE796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/>
          <p:cNvGrpSpPr/>
          <p:nvPr/>
        </p:nvGrpSpPr>
        <p:grpSpPr>
          <a:xfrm>
            <a:off x="5025008" y="1700808"/>
            <a:ext cx="4880992" cy="3501008"/>
            <a:chOff x="0" y="0"/>
            <a:chExt cx="9906000" cy="6858000"/>
          </a:xfrm>
        </p:grpSpPr>
        <p:pic>
          <p:nvPicPr>
            <p:cNvPr id="4" name="Grafik 3" descr="diegaertnerei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181490"/>
              <a:ext cx="9906000" cy="5676510"/>
            </a:xfrm>
            <a:prstGeom prst="rect">
              <a:avLst/>
            </a:prstGeom>
          </p:spPr>
        </p:pic>
        <p:pic>
          <p:nvPicPr>
            <p:cNvPr id="5" name="Grafik 4" descr="holz_pure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" y="0"/>
              <a:ext cx="9905999" cy="1196752"/>
            </a:xfrm>
            <a:prstGeom prst="rect">
              <a:avLst/>
            </a:prstGeom>
          </p:spPr>
        </p:pic>
        <p:sp>
          <p:nvSpPr>
            <p:cNvPr id="6" name="Textfeld 5"/>
            <p:cNvSpPr txBox="1"/>
            <p:nvPr/>
          </p:nvSpPr>
          <p:spPr>
            <a:xfrm>
              <a:off x="662523" y="692698"/>
              <a:ext cx="6708745" cy="2592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2000" b="1" dirty="0" smtClean="0">
                  <a:solidFill>
                    <a:schemeClr val="bg1"/>
                  </a:solidFill>
                </a:rPr>
                <a:t>EINLADUNG</a:t>
              </a:r>
              <a:r>
                <a:rPr lang="de-AT" sz="2000" dirty="0" smtClean="0">
                  <a:solidFill>
                    <a:schemeClr val="bg1"/>
                  </a:solidFill>
                </a:rPr>
                <a:t> zu einem</a:t>
              </a:r>
            </a:p>
            <a:p>
              <a:r>
                <a:rPr lang="de-AT" sz="2000" dirty="0" err="1" smtClean="0">
                  <a:solidFill>
                    <a:schemeClr val="bg1"/>
                  </a:solidFill>
                </a:rPr>
                <a:t>LösSecco</a:t>
              </a:r>
              <a:r>
                <a:rPr lang="de-AT" sz="2000" dirty="0" smtClean="0">
                  <a:solidFill>
                    <a:schemeClr val="bg1"/>
                  </a:solidFill>
                </a:rPr>
                <a:t>-Garten-Frühstück</a:t>
              </a:r>
              <a:endParaRPr lang="de-AT" sz="4000" dirty="0" smtClean="0">
                <a:solidFill>
                  <a:schemeClr val="bg1"/>
                </a:solidFill>
              </a:endParaRPr>
            </a:p>
            <a:p>
              <a:endParaRPr lang="de-AT" sz="2000" dirty="0" smtClean="0">
                <a:solidFill>
                  <a:schemeClr val="bg1"/>
                </a:solidFill>
              </a:endParaRPr>
            </a:p>
            <a:p>
              <a:r>
                <a:rPr lang="de-AT" sz="2000" dirty="0">
                  <a:solidFill>
                    <a:schemeClr val="bg1"/>
                  </a:solidFill>
                </a:rPr>
                <a:t> </a:t>
              </a:r>
              <a:r>
                <a:rPr lang="de-AT" sz="2000" dirty="0" smtClean="0">
                  <a:solidFill>
                    <a:schemeClr val="bg1"/>
                  </a:solidFill>
                </a:rPr>
                <a:t>                           in</a:t>
              </a:r>
              <a:endParaRPr lang="de-AT" sz="20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4953000" y="1628800"/>
            <a:ext cx="4953000" cy="36724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A4-Papier (210x297 mm)</PresentationFormat>
  <Paragraphs>4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Larissa-Design</vt:lpstr>
      <vt:lpstr>Folie 1</vt:lpstr>
      <vt:lpstr>Folie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Wolfgang Scherer</dc:creator>
  <cp:lastModifiedBy>Wolfgang Scherer</cp:lastModifiedBy>
  <cp:revision>3</cp:revision>
  <dcterms:created xsi:type="dcterms:W3CDTF">2020-05-02T09:29:46Z</dcterms:created>
  <dcterms:modified xsi:type="dcterms:W3CDTF">2020-05-02T10:44:45Z</dcterms:modified>
</cp:coreProperties>
</file>