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3960813" cy="5761038"/>
  <p:notesSz cx="6797675" cy="9928225"/>
  <p:defaultTextStyle>
    <a:defPPr>
      <a:defRPr lang="de-DE"/>
    </a:defPPr>
    <a:lvl1pPr marL="0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7749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55498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33247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10996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88745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66494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44243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21992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624" y="-102"/>
      </p:cViewPr>
      <p:guideLst>
        <p:guide orient="horz" pos="1815"/>
        <p:guide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7061" y="1789656"/>
            <a:ext cx="3366691" cy="123488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122" y="3264588"/>
            <a:ext cx="2772569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243943" y="193369"/>
            <a:ext cx="385766" cy="41300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5955" y="193369"/>
            <a:ext cx="1091974" cy="413007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877" y="3702001"/>
            <a:ext cx="3366691" cy="114420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2877" y="2441774"/>
            <a:ext cx="3366691" cy="126022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7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554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32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09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887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664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442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219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955" y="1129537"/>
            <a:ext cx="738527" cy="3193908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0496" y="1129537"/>
            <a:ext cx="739214" cy="3193908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41" y="230709"/>
            <a:ext cx="3564732" cy="96017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8041" y="1289566"/>
            <a:ext cx="1750047" cy="53743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749" indent="0">
              <a:buNone/>
              <a:defRPr sz="1200" b="1"/>
            </a:lvl2pPr>
            <a:lvl3pPr marL="555498" indent="0">
              <a:buNone/>
              <a:defRPr sz="1100" b="1"/>
            </a:lvl3pPr>
            <a:lvl4pPr marL="833247" indent="0">
              <a:buNone/>
              <a:defRPr sz="1000" b="1"/>
            </a:lvl4pPr>
            <a:lvl5pPr marL="1110996" indent="0">
              <a:buNone/>
              <a:defRPr sz="1000" b="1"/>
            </a:lvl5pPr>
            <a:lvl6pPr marL="1388745" indent="0">
              <a:buNone/>
              <a:defRPr sz="1000" b="1"/>
            </a:lvl6pPr>
            <a:lvl7pPr marL="1666494" indent="0">
              <a:buNone/>
              <a:defRPr sz="1000" b="1"/>
            </a:lvl7pPr>
            <a:lvl8pPr marL="1944243" indent="0">
              <a:buNone/>
              <a:defRPr sz="1000" b="1"/>
            </a:lvl8pPr>
            <a:lvl9pPr marL="2221992" indent="0">
              <a:buNone/>
              <a:defRPr sz="10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8041" y="1826996"/>
            <a:ext cx="1750047" cy="331926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012038" y="1289566"/>
            <a:ext cx="1750734" cy="53743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749" indent="0">
              <a:buNone/>
              <a:defRPr sz="1200" b="1"/>
            </a:lvl2pPr>
            <a:lvl3pPr marL="555498" indent="0">
              <a:buNone/>
              <a:defRPr sz="1100" b="1"/>
            </a:lvl3pPr>
            <a:lvl4pPr marL="833247" indent="0">
              <a:buNone/>
              <a:defRPr sz="1000" b="1"/>
            </a:lvl4pPr>
            <a:lvl5pPr marL="1110996" indent="0">
              <a:buNone/>
              <a:defRPr sz="1000" b="1"/>
            </a:lvl5pPr>
            <a:lvl6pPr marL="1388745" indent="0">
              <a:buNone/>
              <a:defRPr sz="1000" b="1"/>
            </a:lvl6pPr>
            <a:lvl7pPr marL="1666494" indent="0">
              <a:buNone/>
              <a:defRPr sz="1000" b="1"/>
            </a:lvl7pPr>
            <a:lvl8pPr marL="1944243" indent="0">
              <a:buNone/>
              <a:defRPr sz="1000" b="1"/>
            </a:lvl8pPr>
            <a:lvl9pPr marL="2221992" indent="0">
              <a:buNone/>
              <a:defRPr sz="10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12038" y="1826996"/>
            <a:ext cx="1750734" cy="331926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41" y="229375"/>
            <a:ext cx="1303080" cy="97617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8568" y="229375"/>
            <a:ext cx="2214204" cy="491688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041" y="1205551"/>
            <a:ext cx="1303080" cy="3940710"/>
          </a:xfrm>
        </p:spPr>
        <p:txBody>
          <a:bodyPr/>
          <a:lstStyle>
            <a:lvl1pPr marL="0" indent="0">
              <a:buNone/>
              <a:defRPr sz="900"/>
            </a:lvl1pPr>
            <a:lvl2pPr marL="277749" indent="0">
              <a:buNone/>
              <a:defRPr sz="700"/>
            </a:lvl2pPr>
            <a:lvl3pPr marL="555498" indent="0">
              <a:buNone/>
              <a:defRPr sz="600"/>
            </a:lvl3pPr>
            <a:lvl4pPr marL="833247" indent="0">
              <a:buNone/>
              <a:defRPr sz="500"/>
            </a:lvl4pPr>
            <a:lvl5pPr marL="1110996" indent="0">
              <a:buNone/>
              <a:defRPr sz="500"/>
            </a:lvl5pPr>
            <a:lvl6pPr marL="1388745" indent="0">
              <a:buNone/>
              <a:defRPr sz="500"/>
            </a:lvl6pPr>
            <a:lvl7pPr marL="1666494" indent="0">
              <a:buNone/>
              <a:defRPr sz="500"/>
            </a:lvl7pPr>
            <a:lvl8pPr marL="1944243" indent="0">
              <a:buNone/>
              <a:defRPr sz="500"/>
            </a:lvl8pPr>
            <a:lvl9pPr marL="2221992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347" y="4032727"/>
            <a:ext cx="2376488" cy="47608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6347" y="514759"/>
            <a:ext cx="2376488" cy="3456623"/>
          </a:xfrm>
        </p:spPr>
        <p:txBody>
          <a:bodyPr/>
          <a:lstStyle>
            <a:lvl1pPr marL="0" indent="0">
              <a:buNone/>
              <a:defRPr sz="1900"/>
            </a:lvl1pPr>
            <a:lvl2pPr marL="277749" indent="0">
              <a:buNone/>
              <a:defRPr sz="1700"/>
            </a:lvl2pPr>
            <a:lvl3pPr marL="555498" indent="0">
              <a:buNone/>
              <a:defRPr sz="1500"/>
            </a:lvl3pPr>
            <a:lvl4pPr marL="833247" indent="0">
              <a:buNone/>
              <a:defRPr sz="1200"/>
            </a:lvl4pPr>
            <a:lvl5pPr marL="1110996" indent="0">
              <a:buNone/>
              <a:defRPr sz="1200"/>
            </a:lvl5pPr>
            <a:lvl6pPr marL="1388745" indent="0">
              <a:buNone/>
              <a:defRPr sz="1200"/>
            </a:lvl6pPr>
            <a:lvl7pPr marL="1666494" indent="0">
              <a:buNone/>
              <a:defRPr sz="1200"/>
            </a:lvl7pPr>
            <a:lvl8pPr marL="1944243" indent="0">
              <a:buNone/>
              <a:defRPr sz="1200"/>
            </a:lvl8pPr>
            <a:lvl9pPr marL="2221992" indent="0">
              <a:buNone/>
              <a:defRPr sz="12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6347" y="4508813"/>
            <a:ext cx="2376488" cy="676121"/>
          </a:xfrm>
        </p:spPr>
        <p:txBody>
          <a:bodyPr/>
          <a:lstStyle>
            <a:lvl1pPr marL="0" indent="0">
              <a:buNone/>
              <a:defRPr sz="900"/>
            </a:lvl1pPr>
            <a:lvl2pPr marL="277749" indent="0">
              <a:buNone/>
              <a:defRPr sz="700"/>
            </a:lvl2pPr>
            <a:lvl3pPr marL="555498" indent="0">
              <a:buNone/>
              <a:defRPr sz="600"/>
            </a:lvl3pPr>
            <a:lvl4pPr marL="833247" indent="0">
              <a:buNone/>
              <a:defRPr sz="500"/>
            </a:lvl4pPr>
            <a:lvl5pPr marL="1110996" indent="0">
              <a:buNone/>
              <a:defRPr sz="500"/>
            </a:lvl5pPr>
            <a:lvl6pPr marL="1388745" indent="0">
              <a:buNone/>
              <a:defRPr sz="500"/>
            </a:lvl6pPr>
            <a:lvl7pPr marL="1666494" indent="0">
              <a:buNone/>
              <a:defRPr sz="500"/>
            </a:lvl7pPr>
            <a:lvl8pPr marL="1944243" indent="0">
              <a:buNone/>
              <a:defRPr sz="500"/>
            </a:lvl8pPr>
            <a:lvl9pPr marL="2221992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8041" y="230709"/>
            <a:ext cx="3564732" cy="960173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8041" y="1344243"/>
            <a:ext cx="3564732" cy="3802019"/>
          </a:xfrm>
          <a:prstGeom prst="rect">
            <a:avLst/>
          </a:prstGeom>
        </p:spPr>
        <p:txBody>
          <a:bodyPr vert="horz" lIns="55550" tIns="27775" rIns="55550" bIns="2777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8041" y="5339629"/>
            <a:ext cx="924190" cy="306722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2CCF-E6E7-4441-9B86-67088E306ED4}" type="datetimeFigureOut">
              <a:rPr lang="de-AT" smtClean="0"/>
              <a:pPr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3278" y="5339629"/>
            <a:ext cx="1254257" cy="306722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38583" y="5339629"/>
            <a:ext cx="924190" cy="306722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21CB-639F-4D54-BADE-08F2A16324E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5498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12" indent="-208312" algn="l" defTabSz="5554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42" indent="-173593" algn="l" defTabSz="55549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4373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2122" indent="-138875" algn="l" defTabSz="55549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9871" indent="-138875" algn="l" defTabSz="55549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7620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5369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3118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867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230" y="288231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alligraph421 BT" pitchFamily="66" charset="0"/>
              </a:rPr>
              <a:t>Lieber Gerhard!</a:t>
            </a:r>
          </a:p>
          <a:p>
            <a:r>
              <a:rPr lang="de-AT" dirty="0" smtClean="0">
                <a:latin typeface="Calligraph421 BT" pitchFamily="66" charset="0"/>
              </a:rPr>
              <a:t>Alles Liebe und Gute zu Deinem Geburtstag möchte ich Dir wünschen!</a:t>
            </a:r>
          </a:p>
          <a:p>
            <a:r>
              <a:rPr lang="de-AT" dirty="0" smtClean="0">
                <a:latin typeface="Calligraph421 BT" pitchFamily="66" charset="0"/>
              </a:rPr>
              <a:t>…  und Dich zu einem gemeinsamen Besuch eines Dir gut bekannten Alterskollegen einladen:</a:t>
            </a:r>
          </a:p>
          <a:p>
            <a:r>
              <a:rPr lang="de-AT" dirty="0" smtClean="0">
                <a:latin typeface="Calligraph421 BT" pitchFamily="66" charset="0"/>
              </a:rPr>
              <a:t>Suchen wir uns doch einen Termin aus:</a:t>
            </a:r>
            <a:endParaRPr lang="de-AT" dirty="0">
              <a:latin typeface="Calligraph421 B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15" y="1512367"/>
            <a:ext cx="1512168" cy="21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6" y="4464695"/>
            <a:ext cx="1646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310" y="4464695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4382" y="1440359"/>
            <a:ext cx="1658317" cy="23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30" y="3672607"/>
            <a:ext cx="26543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81193" y="1675303"/>
            <a:ext cx="56511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26917" y="1827203"/>
            <a:ext cx="57426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76492" y="1704769"/>
            <a:ext cx="57858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Benutzerdefiniert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2</cp:revision>
  <dcterms:created xsi:type="dcterms:W3CDTF">2023-04-01T11:02:29Z</dcterms:created>
  <dcterms:modified xsi:type="dcterms:W3CDTF">2023-04-01T12:49:28Z</dcterms:modified>
</cp:coreProperties>
</file>